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sldIdLst>
    <p:sldId id="256" r:id="rId2"/>
    <p:sldId id="265" r:id="rId3"/>
    <p:sldId id="266" r:id="rId4"/>
    <p:sldId id="261" r:id="rId5"/>
    <p:sldId id="263" r:id="rId6"/>
    <p:sldId id="264" r:id="rId7"/>
    <p:sldId id="268" r:id="rId8"/>
    <p:sldId id="262" r:id="rId9"/>
    <p:sldId id="257" r:id="rId10"/>
    <p:sldId id="284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83" r:id="rId19"/>
    <p:sldId id="285" r:id="rId20"/>
    <p:sldId id="279" r:id="rId21"/>
    <p:sldId id="280" r:id="rId22"/>
    <p:sldId id="260" r:id="rId23"/>
    <p:sldId id="278" r:id="rId24"/>
    <p:sldId id="281" r:id="rId25"/>
  </p:sldIdLst>
  <p:sldSz cx="134112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823" autoAdjust="0"/>
  </p:normalViewPr>
  <p:slideViewPr>
    <p:cSldViewPr snapToGrid="0">
      <p:cViewPr>
        <p:scale>
          <a:sx n="51" d="100"/>
          <a:sy n="51" d="100"/>
        </p:scale>
        <p:origin x="1060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BCD09-8F91-4A25-9169-0A6EC8A569F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30E02010-4C21-45BD-9E7F-D60AC47BC7CF}">
      <dgm:prSet phldrT="[Text]"/>
      <dgm:spPr/>
      <dgm:t>
        <a:bodyPr/>
        <a:lstStyle/>
        <a:p>
          <a:r>
            <a:rPr lang="en-US" dirty="0" err="1"/>
            <a:t>Neighbourhood</a:t>
          </a:r>
          <a:endParaRPr lang="en-US" dirty="0"/>
        </a:p>
      </dgm:t>
    </dgm:pt>
    <dgm:pt modelId="{D31BFD8B-35C6-42EF-BF6F-32F3F2C20710}" type="parTrans" cxnId="{587A8197-A62E-4E9A-867C-3A6A38F6714B}">
      <dgm:prSet/>
      <dgm:spPr/>
      <dgm:t>
        <a:bodyPr/>
        <a:lstStyle/>
        <a:p>
          <a:endParaRPr lang="en-US"/>
        </a:p>
      </dgm:t>
    </dgm:pt>
    <dgm:pt modelId="{9DB5AB8B-2D6A-462B-BCA5-6F1EFA358205}" type="sibTrans" cxnId="{587A8197-A62E-4E9A-867C-3A6A38F6714B}">
      <dgm:prSet/>
      <dgm:spPr/>
      <dgm:t>
        <a:bodyPr/>
        <a:lstStyle/>
        <a:p>
          <a:endParaRPr lang="en-US"/>
        </a:p>
      </dgm:t>
    </dgm:pt>
    <dgm:pt modelId="{447F55A5-2D0B-4E1C-AC9B-5E572384B6E2}">
      <dgm:prSet phldrT="[Text]"/>
      <dgm:spPr/>
      <dgm:t>
        <a:bodyPr/>
        <a:lstStyle/>
        <a:p>
          <a:r>
            <a:rPr lang="en-US" dirty="0"/>
            <a:t>Other Interests</a:t>
          </a:r>
        </a:p>
      </dgm:t>
    </dgm:pt>
    <dgm:pt modelId="{EB2ED279-AD6C-4D54-A290-30855978947C}" type="parTrans" cxnId="{3214596C-8E13-4601-B494-A1F2D67C4C63}">
      <dgm:prSet/>
      <dgm:spPr/>
      <dgm:t>
        <a:bodyPr/>
        <a:lstStyle/>
        <a:p>
          <a:endParaRPr lang="en-US"/>
        </a:p>
      </dgm:t>
    </dgm:pt>
    <dgm:pt modelId="{12E9D857-C44D-4712-B980-A7236B9E3EE2}" type="sibTrans" cxnId="{3214596C-8E13-4601-B494-A1F2D67C4C63}">
      <dgm:prSet/>
      <dgm:spPr/>
      <dgm:t>
        <a:bodyPr/>
        <a:lstStyle/>
        <a:p>
          <a:endParaRPr lang="en-US"/>
        </a:p>
      </dgm:t>
    </dgm:pt>
    <dgm:pt modelId="{FD9B5ACA-D2E1-4F1A-9B38-DF348BD82F43}">
      <dgm:prSet phldrT="[Text]"/>
      <dgm:spPr/>
      <dgm:t>
        <a:bodyPr/>
        <a:lstStyle/>
        <a:p>
          <a:r>
            <a:rPr lang="en-US" dirty="0"/>
            <a:t>Culture / Faith</a:t>
          </a:r>
        </a:p>
      </dgm:t>
    </dgm:pt>
    <dgm:pt modelId="{A6E5F464-2639-4685-8AFD-F0C4E8C00FAD}" type="parTrans" cxnId="{7BE26102-3918-42F4-A6B0-188FA881BE07}">
      <dgm:prSet/>
      <dgm:spPr/>
      <dgm:t>
        <a:bodyPr/>
        <a:lstStyle/>
        <a:p>
          <a:endParaRPr lang="en-US"/>
        </a:p>
      </dgm:t>
    </dgm:pt>
    <dgm:pt modelId="{501F6311-C56E-4358-8482-4E7F07871081}" type="sibTrans" cxnId="{7BE26102-3918-42F4-A6B0-188FA881BE07}">
      <dgm:prSet/>
      <dgm:spPr/>
      <dgm:t>
        <a:bodyPr/>
        <a:lstStyle/>
        <a:p>
          <a:endParaRPr lang="en-US"/>
        </a:p>
      </dgm:t>
    </dgm:pt>
    <dgm:pt modelId="{B02E772A-010C-4509-9F1E-0BEAF8382967}" type="pres">
      <dgm:prSet presAssocID="{749BCD09-8F91-4A25-9169-0A6EC8A569F6}" presName="compositeShape" presStyleCnt="0">
        <dgm:presLayoutVars>
          <dgm:chMax val="7"/>
          <dgm:dir/>
          <dgm:resizeHandles val="exact"/>
        </dgm:presLayoutVars>
      </dgm:prSet>
      <dgm:spPr/>
    </dgm:pt>
    <dgm:pt modelId="{53DE7E54-DD10-4B29-AE20-1F8CFFCDFD0E}" type="pres">
      <dgm:prSet presAssocID="{30E02010-4C21-45BD-9E7F-D60AC47BC7CF}" presName="circ1" presStyleLbl="vennNode1" presStyleIdx="0" presStyleCnt="3"/>
      <dgm:spPr/>
    </dgm:pt>
    <dgm:pt modelId="{0A0E4240-765F-475F-ADA4-3113E66FB7A7}" type="pres">
      <dgm:prSet presAssocID="{30E02010-4C21-45BD-9E7F-D60AC47BC7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20E7BF-14AC-495B-8A8A-492735B32A6F}" type="pres">
      <dgm:prSet presAssocID="{447F55A5-2D0B-4E1C-AC9B-5E572384B6E2}" presName="circ2" presStyleLbl="vennNode1" presStyleIdx="1" presStyleCnt="3"/>
      <dgm:spPr/>
    </dgm:pt>
    <dgm:pt modelId="{FDFBDA11-BD1E-408C-AA5A-F23A7C5A2AA5}" type="pres">
      <dgm:prSet presAssocID="{447F55A5-2D0B-4E1C-AC9B-5E572384B6E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1D3987B-382F-42A0-AA09-76589CC39EE9}" type="pres">
      <dgm:prSet presAssocID="{FD9B5ACA-D2E1-4F1A-9B38-DF348BD82F43}" presName="circ3" presStyleLbl="vennNode1" presStyleIdx="2" presStyleCnt="3"/>
      <dgm:spPr/>
    </dgm:pt>
    <dgm:pt modelId="{3FB779E6-4558-4059-A405-46F0E6A903DF}" type="pres">
      <dgm:prSet presAssocID="{FD9B5ACA-D2E1-4F1A-9B38-DF348BD82F4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BE26102-3918-42F4-A6B0-188FA881BE07}" srcId="{749BCD09-8F91-4A25-9169-0A6EC8A569F6}" destId="{FD9B5ACA-D2E1-4F1A-9B38-DF348BD82F43}" srcOrd="2" destOrd="0" parTransId="{A6E5F464-2639-4685-8AFD-F0C4E8C00FAD}" sibTransId="{501F6311-C56E-4358-8482-4E7F07871081}"/>
    <dgm:cxn modelId="{9CD6DE29-E0F0-462C-BFE7-4C41DC51C5F3}" type="presOf" srcId="{447F55A5-2D0B-4E1C-AC9B-5E572384B6E2}" destId="{FDFBDA11-BD1E-408C-AA5A-F23A7C5A2AA5}" srcOrd="1" destOrd="0" presId="urn:microsoft.com/office/officeart/2005/8/layout/venn1"/>
    <dgm:cxn modelId="{3214596C-8E13-4601-B494-A1F2D67C4C63}" srcId="{749BCD09-8F91-4A25-9169-0A6EC8A569F6}" destId="{447F55A5-2D0B-4E1C-AC9B-5E572384B6E2}" srcOrd="1" destOrd="0" parTransId="{EB2ED279-AD6C-4D54-A290-30855978947C}" sibTransId="{12E9D857-C44D-4712-B980-A7236B9E3EE2}"/>
    <dgm:cxn modelId="{E765B250-5ECF-45A0-A379-C7964EFE9636}" type="presOf" srcId="{749BCD09-8F91-4A25-9169-0A6EC8A569F6}" destId="{B02E772A-010C-4509-9F1E-0BEAF8382967}" srcOrd="0" destOrd="0" presId="urn:microsoft.com/office/officeart/2005/8/layout/venn1"/>
    <dgm:cxn modelId="{E9501B57-FA2C-4D81-83C6-9D0439C3D551}" type="presOf" srcId="{FD9B5ACA-D2E1-4F1A-9B38-DF348BD82F43}" destId="{11D3987B-382F-42A0-AA09-76589CC39EE9}" srcOrd="0" destOrd="0" presId="urn:microsoft.com/office/officeart/2005/8/layout/venn1"/>
    <dgm:cxn modelId="{4E89E982-0200-462C-A3F1-61AD4F047C97}" type="presOf" srcId="{447F55A5-2D0B-4E1C-AC9B-5E572384B6E2}" destId="{6C20E7BF-14AC-495B-8A8A-492735B32A6F}" srcOrd="0" destOrd="0" presId="urn:microsoft.com/office/officeart/2005/8/layout/venn1"/>
    <dgm:cxn modelId="{587A8197-A62E-4E9A-867C-3A6A38F6714B}" srcId="{749BCD09-8F91-4A25-9169-0A6EC8A569F6}" destId="{30E02010-4C21-45BD-9E7F-D60AC47BC7CF}" srcOrd="0" destOrd="0" parTransId="{D31BFD8B-35C6-42EF-BF6F-32F3F2C20710}" sibTransId="{9DB5AB8B-2D6A-462B-BCA5-6F1EFA358205}"/>
    <dgm:cxn modelId="{6A18E0CC-FD58-428E-BECD-6E44EF127AD5}" type="presOf" srcId="{30E02010-4C21-45BD-9E7F-D60AC47BC7CF}" destId="{53DE7E54-DD10-4B29-AE20-1F8CFFCDFD0E}" srcOrd="0" destOrd="0" presId="urn:microsoft.com/office/officeart/2005/8/layout/venn1"/>
    <dgm:cxn modelId="{66D88CD4-6269-4387-AC14-E7494824AD73}" type="presOf" srcId="{30E02010-4C21-45BD-9E7F-D60AC47BC7CF}" destId="{0A0E4240-765F-475F-ADA4-3113E66FB7A7}" srcOrd="1" destOrd="0" presId="urn:microsoft.com/office/officeart/2005/8/layout/venn1"/>
    <dgm:cxn modelId="{96AA06FC-3335-42DB-A68E-41929C54A1F8}" type="presOf" srcId="{FD9B5ACA-D2E1-4F1A-9B38-DF348BD82F43}" destId="{3FB779E6-4558-4059-A405-46F0E6A903DF}" srcOrd="1" destOrd="0" presId="urn:microsoft.com/office/officeart/2005/8/layout/venn1"/>
    <dgm:cxn modelId="{16B9116A-1839-4ACD-ADC0-40732191D5E5}" type="presParOf" srcId="{B02E772A-010C-4509-9F1E-0BEAF8382967}" destId="{53DE7E54-DD10-4B29-AE20-1F8CFFCDFD0E}" srcOrd="0" destOrd="0" presId="urn:microsoft.com/office/officeart/2005/8/layout/venn1"/>
    <dgm:cxn modelId="{D790462A-2D0E-4163-9CDC-1C2A6D893E9D}" type="presParOf" srcId="{B02E772A-010C-4509-9F1E-0BEAF8382967}" destId="{0A0E4240-765F-475F-ADA4-3113E66FB7A7}" srcOrd="1" destOrd="0" presId="urn:microsoft.com/office/officeart/2005/8/layout/venn1"/>
    <dgm:cxn modelId="{2A9F78A0-82AE-4574-9B5A-8B07D72C4686}" type="presParOf" srcId="{B02E772A-010C-4509-9F1E-0BEAF8382967}" destId="{6C20E7BF-14AC-495B-8A8A-492735B32A6F}" srcOrd="2" destOrd="0" presId="urn:microsoft.com/office/officeart/2005/8/layout/venn1"/>
    <dgm:cxn modelId="{911F46F7-B783-4577-B9A2-B2EE42B19567}" type="presParOf" srcId="{B02E772A-010C-4509-9F1E-0BEAF8382967}" destId="{FDFBDA11-BD1E-408C-AA5A-F23A7C5A2AA5}" srcOrd="3" destOrd="0" presId="urn:microsoft.com/office/officeart/2005/8/layout/venn1"/>
    <dgm:cxn modelId="{97249A00-668A-43D3-A4DD-6C48879910C8}" type="presParOf" srcId="{B02E772A-010C-4509-9F1E-0BEAF8382967}" destId="{11D3987B-382F-42A0-AA09-76589CC39EE9}" srcOrd="4" destOrd="0" presId="urn:microsoft.com/office/officeart/2005/8/layout/venn1"/>
    <dgm:cxn modelId="{BE5C6E4A-8D51-4177-B3E2-C45C6A2FB5EA}" type="presParOf" srcId="{B02E772A-010C-4509-9F1E-0BEAF8382967}" destId="{3FB779E6-4558-4059-A405-46F0E6A903D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B7D8B3-8236-4A8B-BA69-F0A8F18095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C9CC2-3125-4DDD-B7A4-3B6E9AF832ED}">
      <dgm:prSet phldrT="[Text]" custT="1"/>
      <dgm:spPr/>
      <dgm:t>
        <a:bodyPr/>
        <a:lstStyle/>
        <a:p>
          <a:r>
            <a:rPr lang="en-US" sz="2400" dirty="0"/>
            <a:t>Document who is doing what</a:t>
          </a:r>
        </a:p>
      </dgm:t>
    </dgm:pt>
    <dgm:pt modelId="{682B366A-0DDB-41EB-819E-F24212BA9D1F}" type="parTrans" cxnId="{47C9607E-3046-4F0F-A4E7-22209BD8BA65}">
      <dgm:prSet/>
      <dgm:spPr/>
      <dgm:t>
        <a:bodyPr/>
        <a:lstStyle/>
        <a:p>
          <a:endParaRPr lang="en-US" sz="2400"/>
        </a:p>
      </dgm:t>
    </dgm:pt>
    <dgm:pt modelId="{4EDC7260-63D4-4955-A10F-7D77AD506117}" type="sibTrans" cxnId="{47C9607E-3046-4F0F-A4E7-22209BD8BA65}">
      <dgm:prSet/>
      <dgm:spPr/>
      <dgm:t>
        <a:bodyPr/>
        <a:lstStyle/>
        <a:p>
          <a:endParaRPr lang="en-US" sz="2400"/>
        </a:p>
      </dgm:t>
    </dgm:pt>
    <dgm:pt modelId="{3B2A3072-8E1D-481B-A5D4-98C03E77511D}">
      <dgm:prSet phldrT="[Text]" custT="1"/>
      <dgm:spPr/>
      <dgm:t>
        <a:bodyPr/>
        <a:lstStyle/>
        <a:p>
          <a:r>
            <a:rPr lang="en-US" sz="2400" dirty="0"/>
            <a:t>Identify community priorities and a common vision</a:t>
          </a:r>
        </a:p>
      </dgm:t>
    </dgm:pt>
    <dgm:pt modelId="{DF2A3EA2-FF44-4D05-9FCE-C5ED679CC1D2}" type="parTrans" cxnId="{37B24C72-704F-45AA-9ECC-379F20F15E83}">
      <dgm:prSet/>
      <dgm:spPr/>
      <dgm:t>
        <a:bodyPr/>
        <a:lstStyle/>
        <a:p>
          <a:endParaRPr lang="en-US" sz="2400"/>
        </a:p>
      </dgm:t>
    </dgm:pt>
    <dgm:pt modelId="{0183980E-F818-44B3-AADB-A52BA321952D}" type="sibTrans" cxnId="{37B24C72-704F-45AA-9ECC-379F20F15E83}">
      <dgm:prSet/>
      <dgm:spPr/>
      <dgm:t>
        <a:bodyPr/>
        <a:lstStyle/>
        <a:p>
          <a:endParaRPr lang="en-US" sz="2400"/>
        </a:p>
      </dgm:t>
    </dgm:pt>
    <dgm:pt modelId="{84E25417-C724-4538-8AC3-8C0AD2782D7F}">
      <dgm:prSet phldrT="[Text]" custT="1"/>
      <dgm:spPr/>
      <dgm:t>
        <a:bodyPr/>
        <a:lstStyle/>
        <a:p>
          <a:endParaRPr lang="en-US" sz="2400" dirty="0"/>
        </a:p>
      </dgm:t>
    </dgm:pt>
    <dgm:pt modelId="{1A8EEE23-47F0-4F13-B98F-C2E3A5620194}" type="sibTrans" cxnId="{56B4F926-FDCD-4AB0-A2C1-1F9D09E5CC93}">
      <dgm:prSet/>
      <dgm:spPr/>
      <dgm:t>
        <a:bodyPr/>
        <a:lstStyle/>
        <a:p>
          <a:endParaRPr lang="en-US" sz="2400"/>
        </a:p>
      </dgm:t>
    </dgm:pt>
    <dgm:pt modelId="{D7EE1DAE-34D5-4419-9FC3-FF8EE78F7A6A}" type="parTrans" cxnId="{56B4F926-FDCD-4AB0-A2C1-1F9D09E5CC93}">
      <dgm:prSet/>
      <dgm:spPr/>
      <dgm:t>
        <a:bodyPr/>
        <a:lstStyle/>
        <a:p>
          <a:endParaRPr lang="en-US" sz="2400"/>
        </a:p>
      </dgm:t>
    </dgm:pt>
    <dgm:pt modelId="{E6A6D9EB-D384-4B75-BE48-1C31771FE691}">
      <dgm:prSet phldrT="[Text]" custT="1"/>
      <dgm:spPr/>
      <dgm:t>
        <a:bodyPr/>
        <a:lstStyle/>
        <a:p>
          <a:r>
            <a:rPr lang="en-US" sz="2400" dirty="0"/>
            <a:t>Identify projects ideas </a:t>
          </a:r>
        </a:p>
      </dgm:t>
    </dgm:pt>
    <dgm:pt modelId="{6236E991-BAA0-4972-8DA6-EDCC60B3914B}" type="parTrans" cxnId="{6EEC9726-37C7-44D7-A35D-A50C6EFA1714}">
      <dgm:prSet/>
      <dgm:spPr/>
      <dgm:t>
        <a:bodyPr/>
        <a:lstStyle/>
        <a:p>
          <a:endParaRPr lang="en-US"/>
        </a:p>
      </dgm:t>
    </dgm:pt>
    <dgm:pt modelId="{EEA6539C-6A28-49B6-BAED-BD89FA9D2B2C}" type="sibTrans" cxnId="{6EEC9726-37C7-44D7-A35D-A50C6EFA1714}">
      <dgm:prSet/>
      <dgm:spPr/>
      <dgm:t>
        <a:bodyPr/>
        <a:lstStyle/>
        <a:p>
          <a:endParaRPr lang="en-US"/>
        </a:p>
      </dgm:t>
    </dgm:pt>
    <dgm:pt modelId="{85A04647-E02F-4B7F-A98A-E71172553CE2}" type="pres">
      <dgm:prSet presAssocID="{62B7D8B3-8236-4A8B-BA69-F0A8F18095FC}" presName="vert0" presStyleCnt="0">
        <dgm:presLayoutVars>
          <dgm:dir/>
          <dgm:animOne val="branch"/>
          <dgm:animLvl val="lvl"/>
        </dgm:presLayoutVars>
      </dgm:prSet>
      <dgm:spPr/>
    </dgm:pt>
    <dgm:pt modelId="{1378794A-9606-49CF-A849-10EDC785C6C4}" type="pres">
      <dgm:prSet presAssocID="{84E25417-C724-4538-8AC3-8C0AD2782D7F}" presName="thickLine" presStyleLbl="alignNode1" presStyleIdx="0" presStyleCnt="1" custLinFactNeighborX="-2988" custLinFactNeighborY="-7307"/>
      <dgm:spPr/>
    </dgm:pt>
    <dgm:pt modelId="{DD772AA7-1BE3-412A-B161-B248650ACDA4}" type="pres">
      <dgm:prSet presAssocID="{84E25417-C724-4538-8AC3-8C0AD2782D7F}" presName="horz1" presStyleCnt="0"/>
      <dgm:spPr/>
    </dgm:pt>
    <dgm:pt modelId="{DF7A714B-2D5F-4030-AABF-D852E50AE623}" type="pres">
      <dgm:prSet presAssocID="{84E25417-C724-4538-8AC3-8C0AD2782D7F}" presName="tx1" presStyleLbl="revTx" presStyleIdx="0" presStyleCnt="4"/>
      <dgm:spPr/>
    </dgm:pt>
    <dgm:pt modelId="{D9FC4E8A-4AB6-4040-A91A-F04553F00565}" type="pres">
      <dgm:prSet presAssocID="{84E25417-C724-4538-8AC3-8C0AD2782D7F}" presName="vert1" presStyleCnt="0"/>
      <dgm:spPr/>
    </dgm:pt>
    <dgm:pt modelId="{5D286A8B-EE7A-4109-8D28-1F551E8821BF}" type="pres">
      <dgm:prSet presAssocID="{9A3C9CC2-3125-4DDD-B7A4-3B6E9AF832ED}" presName="vertSpace2a" presStyleCnt="0"/>
      <dgm:spPr/>
    </dgm:pt>
    <dgm:pt modelId="{B8F23DDC-1835-46D2-A56B-5EF46BAE9056}" type="pres">
      <dgm:prSet presAssocID="{9A3C9CC2-3125-4DDD-B7A4-3B6E9AF832ED}" presName="horz2" presStyleCnt="0"/>
      <dgm:spPr/>
    </dgm:pt>
    <dgm:pt modelId="{65C805D0-2C34-4EF0-9BEB-252D324893F5}" type="pres">
      <dgm:prSet presAssocID="{9A3C9CC2-3125-4DDD-B7A4-3B6E9AF832ED}" presName="horzSpace2" presStyleCnt="0"/>
      <dgm:spPr/>
    </dgm:pt>
    <dgm:pt modelId="{98A88E4A-00F0-4CED-846D-60AA60F00100}" type="pres">
      <dgm:prSet presAssocID="{9A3C9CC2-3125-4DDD-B7A4-3B6E9AF832ED}" presName="tx2" presStyleLbl="revTx" presStyleIdx="1" presStyleCnt="4" custScaleX="123273"/>
      <dgm:spPr/>
    </dgm:pt>
    <dgm:pt modelId="{2333B916-A8EE-4BC1-ADC9-8B763F241FB9}" type="pres">
      <dgm:prSet presAssocID="{9A3C9CC2-3125-4DDD-B7A4-3B6E9AF832ED}" presName="vert2" presStyleCnt="0"/>
      <dgm:spPr/>
    </dgm:pt>
    <dgm:pt modelId="{3211586B-1D06-4EDE-9A3F-6E83BF8E2C56}" type="pres">
      <dgm:prSet presAssocID="{9A3C9CC2-3125-4DDD-B7A4-3B6E9AF832ED}" presName="thinLine2b" presStyleLbl="callout" presStyleIdx="0" presStyleCnt="3"/>
      <dgm:spPr/>
    </dgm:pt>
    <dgm:pt modelId="{EFD9A688-DC20-4F26-AA5F-2EBFA4A3D93A}" type="pres">
      <dgm:prSet presAssocID="{9A3C9CC2-3125-4DDD-B7A4-3B6E9AF832ED}" presName="vertSpace2b" presStyleCnt="0"/>
      <dgm:spPr/>
    </dgm:pt>
    <dgm:pt modelId="{9E219DAD-6995-43FE-A6D3-E67E9E6BD7BE}" type="pres">
      <dgm:prSet presAssocID="{3B2A3072-8E1D-481B-A5D4-98C03E77511D}" presName="horz2" presStyleCnt="0"/>
      <dgm:spPr/>
    </dgm:pt>
    <dgm:pt modelId="{9E8B309F-3ACA-44D2-B9D0-83DA10B1A34E}" type="pres">
      <dgm:prSet presAssocID="{3B2A3072-8E1D-481B-A5D4-98C03E77511D}" presName="horzSpace2" presStyleCnt="0"/>
      <dgm:spPr/>
    </dgm:pt>
    <dgm:pt modelId="{4F905F3C-BFC0-479D-A742-51CAA83C9901}" type="pres">
      <dgm:prSet presAssocID="{3B2A3072-8E1D-481B-A5D4-98C03E77511D}" presName="tx2" presStyleLbl="revTx" presStyleIdx="2" presStyleCnt="4" custScaleX="124622"/>
      <dgm:spPr/>
    </dgm:pt>
    <dgm:pt modelId="{FEC82AC6-5933-4332-9B2A-39B9EB5F7ED5}" type="pres">
      <dgm:prSet presAssocID="{3B2A3072-8E1D-481B-A5D4-98C03E77511D}" presName="vert2" presStyleCnt="0"/>
      <dgm:spPr/>
    </dgm:pt>
    <dgm:pt modelId="{C0386018-0EFC-4F0A-A329-8B1EA03C7AC9}" type="pres">
      <dgm:prSet presAssocID="{3B2A3072-8E1D-481B-A5D4-98C03E77511D}" presName="thinLine2b" presStyleLbl="callout" presStyleIdx="1" presStyleCnt="3"/>
      <dgm:spPr/>
    </dgm:pt>
    <dgm:pt modelId="{92CA39F0-9AD7-4338-BB7A-8E3E11AE1EAD}" type="pres">
      <dgm:prSet presAssocID="{3B2A3072-8E1D-481B-A5D4-98C03E77511D}" presName="vertSpace2b" presStyleCnt="0"/>
      <dgm:spPr/>
    </dgm:pt>
    <dgm:pt modelId="{03C824EF-76DD-4151-855D-549A00151796}" type="pres">
      <dgm:prSet presAssocID="{E6A6D9EB-D384-4B75-BE48-1C31771FE691}" presName="horz2" presStyleCnt="0"/>
      <dgm:spPr/>
    </dgm:pt>
    <dgm:pt modelId="{780A89A3-ED20-448A-B038-A78941ED173A}" type="pres">
      <dgm:prSet presAssocID="{E6A6D9EB-D384-4B75-BE48-1C31771FE691}" presName="horzSpace2" presStyleCnt="0"/>
      <dgm:spPr/>
    </dgm:pt>
    <dgm:pt modelId="{59C24A61-6042-46F8-9B1A-11ED8BFFAC97}" type="pres">
      <dgm:prSet presAssocID="{E6A6D9EB-D384-4B75-BE48-1C31771FE691}" presName="tx2" presStyleLbl="revTx" presStyleIdx="3" presStyleCnt="4"/>
      <dgm:spPr/>
    </dgm:pt>
    <dgm:pt modelId="{46B84FA0-3260-41D1-A3B2-B847D914461F}" type="pres">
      <dgm:prSet presAssocID="{E6A6D9EB-D384-4B75-BE48-1C31771FE691}" presName="vert2" presStyleCnt="0"/>
      <dgm:spPr/>
    </dgm:pt>
    <dgm:pt modelId="{89EB09F1-4C13-493D-9E95-FF8B204E2FE2}" type="pres">
      <dgm:prSet presAssocID="{E6A6D9EB-D384-4B75-BE48-1C31771FE691}" presName="thinLine2b" presStyleLbl="callout" presStyleIdx="2" presStyleCnt="3"/>
      <dgm:spPr/>
    </dgm:pt>
    <dgm:pt modelId="{A467AA7E-2037-49D2-AAE9-0EFCF7FF3312}" type="pres">
      <dgm:prSet presAssocID="{E6A6D9EB-D384-4B75-BE48-1C31771FE691}" presName="vertSpace2b" presStyleCnt="0"/>
      <dgm:spPr/>
    </dgm:pt>
  </dgm:ptLst>
  <dgm:cxnLst>
    <dgm:cxn modelId="{CF73E018-83F0-45D6-B6AC-54D5509E52DD}" type="presOf" srcId="{3B2A3072-8E1D-481B-A5D4-98C03E77511D}" destId="{4F905F3C-BFC0-479D-A742-51CAA83C9901}" srcOrd="0" destOrd="0" presId="urn:microsoft.com/office/officeart/2008/layout/LinedList"/>
    <dgm:cxn modelId="{6EEC9726-37C7-44D7-A35D-A50C6EFA1714}" srcId="{84E25417-C724-4538-8AC3-8C0AD2782D7F}" destId="{E6A6D9EB-D384-4B75-BE48-1C31771FE691}" srcOrd="2" destOrd="0" parTransId="{6236E991-BAA0-4972-8DA6-EDCC60B3914B}" sibTransId="{EEA6539C-6A28-49B6-BAED-BD89FA9D2B2C}"/>
    <dgm:cxn modelId="{56B4F926-FDCD-4AB0-A2C1-1F9D09E5CC93}" srcId="{62B7D8B3-8236-4A8B-BA69-F0A8F18095FC}" destId="{84E25417-C724-4538-8AC3-8C0AD2782D7F}" srcOrd="0" destOrd="0" parTransId="{D7EE1DAE-34D5-4419-9FC3-FF8EE78F7A6A}" sibTransId="{1A8EEE23-47F0-4F13-B98F-C2E3A5620194}"/>
    <dgm:cxn modelId="{68F25C46-00AF-481D-9AED-AE7BDA6ACD41}" type="presOf" srcId="{62B7D8B3-8236-4A8B-BA69-F0A8F18095FC}" destId="{85A04647-E02F-4B7F-A98A-E71172553CE2}" srcOrd="0" destOrd="0" presId="urn:microsoft.com/office/officeart/2008/layout/LinedList"/>
    <dgm:cxn modelId="{37B24C72-704F-45AA-9ECC-379F20F15E83}" srcId="{84E25417-C724-4538-8AC3-8C0AD2782D7F}" destId="{3B2A3072-8E1D-481B-A5D4-98C03E77511D}" srcOrd="1" destOrd="0" parTransId="{DF2A3EA2-FF44-4D05-9FCE-C5ED679CC1D2}" sibTransId="{0183980E-F818-44B3-AADB-A52BA321952D}"/>
    <dgm:cxn modelId="{47C9607E-3046-4F0F-A4E7-22209BD8BA65}" srcId="{84E25417-C724-4538-8AC3-8C0AD2782D7F}" destId="{9A3C9CC2-3125-4DDD-B7A4-3B6E9AF832ED}" srcOrd="0" destOrd="0" parTransId="{682B366A-0DDB-41EB-819E-F24212BA9D1F}" sibTransId="{4EDC7260-63D4-4955-A10F-7D77AD506117}"/>
    <dgm:cxn modelId="{88A90EB1-CBFF-4DE5-86DD-8D0E2E0576AC}" type="presOf" srcId="{9A3C9CC2-3125-4DDD-B7A4-3B6E9AF832ED}" destId="{98A88E4A-00F0-4CED-846D-60AA60F00100}" srcOrd="0" destOrd="0" presId="urn:microsoft.com/office/officeart/2008/layout/LinedList"/>
    <dgm:cxn modelId="{1DEE91C3-68DC-4314-8328-D86BA4FBFB0C}" type="presOf" srcId="{E6A6D9EB-D384-4B75-BE48-1C31771FE691}" destId="{59C24A61-6042-46F8-9B1A-11ED8BFFAC97}" srcOrd="0" destOrd="0" presId="urn:microsoft.com/office/officeart/2008/layout/LinedList"/>
    <dgm:cxn modelId="{F15702FA-2AFD-4FB9-A0C4-C1EE2C63B641}" type="presOf" srcId="{84E25417-C724-4538-8AC3-8C0AD2782D7F}" destId="{DF7A714B-2D5F-4030-AABF-D852E50AE623}" srcOrd="0" destOrd="0" presId="urn:microsoft.com/office/officeart/2008/layout/LinedList"/>
    <dgm:cxn modelId="{0D5AFCE1-4EC3-40FD-8DB1-BB058DE27A60}" type="presParOf" srcId="{85A04647-E02F-4B7F-A98A-E71172553CE2}" destId="{1378794A-9606-49CF-A849-10EDC785C6C4}" srcOrd="0" destOrd="0" presId="urn:microsoft.com/office/officeart/2008/layout/LinedList"/>
    <dgm:cxn modelId="{68C18DBF-5B9A-40A8-AA5C-9B6F88099395}" type="presParOf" srcId="{85A04647-E02F-4B7F-A98A-E71172553CE2}" destId="{DD772AA7-1BE3-412A-B161-B248650ACDA4}" srcOrd="1" destOrd="0" presId="urn:microsoft.com/office/officeart/2008/layout/LinedList"/>
    <dgm:cxn modelId="{085B1AA3-BF9F-4373-9D4B-50D425A79938}" type="presParOf" srcId="{DD772AA7-1BE3-412A-B161-B248650ACDA4}" destId="{DF7A714B-2D5F-4030-AABF-D852E50AE623}" srcOrd="0" destOrd="0" presId="urn:microsoft.com/office/officeart/2008/layout/LinedList"/>
    <dgm:cxn modelId="{1583C99B-0CB4-4B43-B208-DEF19382CFBB}" type="presParOf" srcId="{DD772AA7-1BE3-412A-B161-B248650ACDA4}" destId="{D9FC4E8A-4AB6-4040-A91A-F04553F00565}" srcOrd="1" destOrd="0" presId="urn:microsoft.com/office/officeart/2008/layout/LinedList"/>
    <dgm:cxn modelId="{642B044F-5C48-435A-B27B-7DD8DBC44EBF}" type="presParOf" srcId="{D9FC4E8A-4AB6-4040-A91A-F04553F00565}" destId="{5D286A8B-EE7A-4109-8D28-1F551E8821BF}" srcOrd="0" destOrd="0" presId="urn:microsoft.com/office/officeart/2008/layout/LinedList"/>
    <dgm:cxn modelId="{CF8D21FB-7D83-4D65-AB48-DCDD58FAC254}" type="presParOf" srcId="{D9FC4E8A-4AB6-4040-A91A-F04553F00565}" destId="{B8F23DDC-1835-46D2-A56B-5EF46BAE9056}" srcOrd="1" destOrd="0" presId="urn:microsoft.com/office/officeart/2008/layout/LinedList"/>
    <dgm:cxn modelId="{E8065DAD-4FA1-4F50-AD6E-B674F70E2174}" type="presParOf" srcId="{B8F23DDC-1835-46D2-A56B-5EF46BAE9056}" destId="{65C805D0-2C34-4EF0-9BEB-252D324893F5}" srcOrd="0" destOrd="0" presId="urn:microsoft.com/office/officeart/2008/layout/LinedList"/>
    <dgm:cxn modelId="{13460A2D-BDD1-4EA7-A108-B8170C10B5E7}" type="presParOf" srcId="{B8F23DDC-1835-46D2-A56B-5EF46BAE9056}" destId="{98A88E4A-00F0-4CED-846D-60AA60F00100}" srcOrd="1" destOrd="0" presId="urn:microsoft.com/office/officeart/2008/layout/LinedList"/>
    <dgm:cxn modelId="{EA0CBFE6-6EE6-4F7B-A530-AAA450C26B09}" type="presParOf" srcId="{B8F23DDC-1835-46D2-A56B-5EF46BAE9056}" destId="{2333B916-A8EE-4BC1-ADC9-8B763F241FB9}" srcOrd="2" destOrd="0" presId="urn:microsoft.com/office/officeart/2008/layout/LinedList"/>
    <dgm:cxn modelId="{54CC9E71-7E24-45FE-91CA-EACDBA4B9714}" type="presParOf" srcId="{D9FC4E8A-4AB6-4040-A91A-F04553F00565}" destId="{3211586B-1D06-4EDE-9A3F-6E83BF8E2C56}" srcOrd="2" destOrd="0" presId="urn:microsoft.com/office/officeart/2008/layout/LinedList"/>
    <dgm:cxn modelId="{9D65ABB4-FCE2-4F29-A2AB-729016E484A9}" type="presParOf" srcId="{D9FC4E8A-4AB6-4040-A91A-F04553F00565}" destId="{EFD9A688-DC20-4F26-AA5F-2EBFA4A3D93A}" srcOrd="3" destOrd="0" presId="urn:microsoft.com/office/officeart/2008/layout/LinedList"/>
    <dgm:cxn modelId="{A8AD6A55-2A90-4E9C-A8D3-E549B85C6791}" type="presParOf" srcId="{D9FC4E8A-4AB6-4040-A91A-F04553F00565}" destId="{9E219DAD-6995-43FE-A6D3-E67E9E6BD7BE}" srcOrd="4" destOrd="0" presId="urn:microsoft.com/office/officeart/2008/layout/LinedList"/>
    <dgm:cxn modelId="{FA06498A-8AA4-4C4B-A4B8-05138A1113D6}" type="presParOf" srcId="{9E219DAD-6995-43FE-A6D3-E67E9E6BD7BE}" destId="{9E8B309F-3ACA-44D2-B9D0-83DA10B1A34E}" srcOrd="0" destOrd="0" presId="urn:microsoft.com/office/officeart/2008/layout/LinedList"/>
    <dgm:cxn modelId="{B6A58185-44E8-4C90-AB68-C0D6961955D9}" type="presParOf" srcId="{9E219DAD-6995-43FE-A6D3-E67E9E6BD7BE}" destId="{4F905F3C-BFC0-479D-A742-51CAA83C9901}" srcOrd="1" destOrd="0" presId="urn:microsoft.com/office/officeart/2008/layout/LinedList"/>
    <dgm:cxn modelId="{0AEFF3AC-0DF2-4EED-9FE0-5A75BD635DDF}" type="presParOf" srcId="{9E219DAD-6995-43FE-A6D3-E67E9E6BD7BE}" destId="{FEC82AC6-5933-4332-9B2A-39B9EB5F7ED5}" srcOrd="2" destOrd="0" presId="urn:microsoft.com/office/officeart/2008/layout/LinedList"/>
    <dgm:cxn modelId="{FF9B9179-9688-4D9C-877A-A0D6B4A03160}" type="presParOf" srcId="{D9FC4E8A-4AB6-4040-A91A-F04553F00565}" destId="{C0386018-0EFC-4F0A-A329-8B1EA03C7AC9}" srcOrd="5" destOrd="0" presId="urn:microsoft.com/office/officeart/2008/layout/LinedList"/>
    <dgm:cxn modelId="{AC14B548-67E1-41ED-B8A9-03A2D1B5F85B}" type="presParOf" srcId="{D9FC4E8A-4AB6-4040-A91A-F04553F00565}" destId="{92CA39F0-9AD7-4338-BB7A-8E3E11AE1EAD}" srcOrd="6" destOrd="0" presId="urn:microsoft.com/office/officeart/2008/layout/LinedList"/>
    <dgm:cxn modelId="{EBDCB3B5-C995-43B4-B068-62DC803FB14B}" type="presParOf" srcId="{D9FC4E8A-4AB6-4040-A91A-F04553F00565}" destId="{03C824EF-76DD-4151-855D-549A00151796}" srcOrd="7" destOrd="0" presId="urn:microsoft.com/office/officeart/2008/layout/LinedList"/>
    <dgm:cxn modelId="{74ED3819-EE61-4FAA-985D-6735EA2221CC}" type="presParOf" srcId="{03C824EF-76DD-4151-855D-549A00151796}" destId="{780A89A3-ED20-448A-B038-A78941ED173A}" srcOrd="0" destOrd="0" presId="urn:microsoft.com/office/officeart/2008/layout/LinedList"/>
    <dgm:cxn modelId="{F9866D13-67F9-430F-AC68-5BA54494146F}" type="presParOf" srcId="{03C824EF-76DD-4151-855D-549A00151796}" destId="{59C24A61-6042-46F8-9B1A-11ED8BFFAC97}" srcOrd="1" destOrd="0" presId="urn:microsoft.com/office/officeart/2008/layout/LinedList"/>
    <dgm:cxn modelId="{E73842EB-EA0B-4A05-9558-B2A18A6655FE}" type="presParOf" srcId="{03C824EF-76DD-4151-855D-549A00151796}" destId="{46B84FA0-3260-41D1-A3B2-B847D914461F}" srcOrd="2" destOrd="0" presId="urn:microsoft.com/office/officeart/2008/layout/LinedList"/>
    <dgm:cxn modelId="{A409518C-65D1-4D34-B7C5-9DF6A916687B}" type="presParOf" srcId="{D9FC4E8A-4AB6-4040-A91A-F04553F00565}" destId="{89EB09F1-4C13-493D-9E95-FF8B204E2FE2}" srcOrd="8" destOrd="0" presId="urn:microsoft.com/office/officeart/2008/layout/LinedList"/>
    <dgm:cxn modelId="{96AE44CE-A1B2-4BCA-9C4E-BE37E77D06AA}" type="presParOf" srcId="{D9FC4E8A-4AB6-4040-A91A-F04553F00565}" destId="{A467AA7E-2037-49D2-AAE9-0EFCF7FF331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BAA354F-9C8B-477E-853B-ED7F1BABD0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0B178-F979-4D83-8DCA-C371D10B371E}">
      <dgm:prSet phldrT="[Text]"/>
      <dgm:spPr/>
      <dgm:t>
        <a:bodyPr/>
        <a:lstStyle/>
        <a:p>
          <a:r>
            <a:rPr lang="en-US" dirty="0"/>
            <a:t>1. A Lead Group </a:t>
          </a:r>
        </a:p>
      </dgm:t>
    </dgm:pt>
    <dgm:pt modelId="{A4D06386-B208-4848-AD14-990D5F6B69A5}" type="parTrans" cxnId="{EAA1D8B0-6ACB-48ED-8709-AB42C319ED7B}">
      <dgm:prSet/>
      <dgm:spPr/>
      <dgm:t>
        <a:bodyPr/>
        <a:lstStyle/>
        <a:p>
          <a:endParaRPr lang="en-US"/>
        </a:p>
      </dgm:t>
    </dgm:pt>
    <dgm:pt modelId="{B453E33A-DD8B-42D4-BC19-17A52BF67E2B}" type="sibTrans" cxnId="{EAA1D8B0-6ACB-48ED-8709-AB42C319ED7B}">
      <dgm:prSet/>
      <dgm:spPr/>
      <dgm:t>
        <a:bodyPr/>
        <a:lstStyle/>
        <a:p>
          <a:endParaRPr lang="en-US"/>
        </a:p>
      </dgm:t>
    </dgm:pt>
    <dgm:pt modelId="{7C557F3D-A8C0-4DC4-887C-9A4BD03C4B7A}">
      <dgm:prSet phldrT="[Text]"/>
      <dgm:spPr/>
      <dgm:t>
        <a:bodyPr/>
        <a:lstStyle/>
        <a:p>
          <a:r>
            <a:rPr lang="en-US" dirty="0"/>
            <a:t>3. A Community Network</a:t>
          </a:r>
        </a:p>
      </dgm:t>
    </dgm:pt>
    <dgm:pt modelId="{3C459D53-88C8-4A37-ADAE-B87DD04BD3FD}" type="parTrans" cxnId="{72B40881-BE29-453A-ADAC-8FF7F4A5D2B6}">
      <dgm:prSet/>
      <dgm:spPr/>
      <dgm:t>
        <a:bodyPr/>
        <a:lstStyle/>
        <a:p>
          <a:endParaRPr lang="en-US"/>
        </a:p>
      </dgm:t>
    </dgm:pt>
    <dgm:pt modelId="{C4636808-18F5-406D-8E85-B67ABEDAA4CD}" type="sibTrans" cxnId="{72B40881-BE29-453A-ADAC-8FF7F4A5D2B6}">
      <dgm:prSet/>
      <dgm:spPr/>
      <dgm:t>
        <a:bodyPr/>
        <a:lstStyle/>
        <a:p>
          <a:endParaRPr lang="en-US"/>
        </a:p>
      </dgm:t>
    </dgm:pt>
    <dgm:pt modelId="{054CB9A6-5AC6-493C-ABED-C1A82205F58C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4. A Community Scan</a:t>
          </a:r>
        </a:p>
      </dgm:t>
    </dgm:pt>
    <dgm:pt modelId="{09E19732-CEE3-4A94-8845-AC29DAF78C55}" type="parTrans" cxnId="{A6CF79BD-8BFA-4F8A-BFA2-39BB01AC4356}">
      <dgm:prSet/>
      <dgm:spPr/>
      <dgm:t>
        <a:bodyPr/>
        <a:lstStyle/>
        <a:p>
          <a:endParaRPr lang="en-US"/>
        </a:p>
      </dgm:t>
    </dgm:pt>
    <dgm:pt modelId="{41A1B30B-2E9D-46CF-A7FA-4D0D9E4904CE}" type="sibTrans" cxnId="{A6CF79BD-8BFA-4F8A-BFA2-39BB01AC4356}">
      <dgm:prSet/>
      <dgm:spPr/>
      <dgm:t>
        <a:bodyPr/>
        <a:lstStyle/>
        <a:p>
          <a:endParaRPr lang="en-US"/>
        </a:p>
      </dgm:t>
    </dgm:pt>
    <dgm:pt modelId="{4DD55329-9413-4717-9A7E-B43EF9AA5BE7}">
      <dgm:prSet/>
      <dgm:spPr/>
      <dgm:t>
        <a:bodyPr/>
        <a:lstStyle/>
        <a:p>
          <a:r>
            <a:rPr lang="en-US" dirty="0"/>
            <a:t>5. An Action Plan</a:t>
          </a:r>
        </a:p>
      </dgm:t>
    </dgm:pt>
    <dgm:pt modelId="{4AD37F0A-B35F-412D-84C7-AC2303CE1F53}" type="parTrans" cxnId="{05563FF6-497A-4F4F-81EF-D788CD35750C}">
      <dgm:prSet/>
      <dgm:spPr/>
      <dgm:t>
        <a:bodyPr/>
        <a:lstStyle/>
        <a:p>
          <a:endParaRPr lang="en-US"/>
        </a:p>
      </dgm:t>
    </dgm:pt>
    <dgm:pt modelId="{76DF4509-6CD2-44AE-8F03-02ED19532E04}" type="sibTrans" cxnId="{05563FF6-497A-4F4F-81EF-D788CD35750C}">
      <dgm:prSet/>
      <dgm:spPr/>
      <dgm:t>
        <a:bodyPr/>
        <a:lstStyle/>
        <a:p>
          <a:endParaRPr lang="en-US"/>
        </a:p>
      </dgm:t>
    </dgm:pt>
    <dgm:pt modelId="{7EC24EE3-52BB-45D0-A59F-6D85AC546B17}">
      <dgm:prSet/>
      <dgm:spPr/>
      <dgm:t>
        <a:bodyPr/>
        <a:lstStyle/>
        <a:p>
          <a:r>
            <a:rPr lang="en-US" dirty="0"/>
            <a:t>7. Celebration and Review</a:t>
          </a:r>
        </a:p>
      </dgm:t>
    </dgm:pt>
    <dgm:pt modelId="{C662C60C-7605-44E6-A308-CFA040829CE1}" type="parTrans" cxnId="{0EC80D77-5E17-43E7-A573-AAB561863AD8}">
      <dgm:prSet/>
      <dgm:spPr/>
      <dgm:t>
        <a:bodyPr/>
        <a:lstStyle/>
        <a:p>
          <a:endParaRPr lang="en-US"/>
        </a:p>
      </dgm:t>
    </dgm:pt>
    <dgm:pt modelId="{FB3FAF28-DF12-41A9-BE8B-866F798FFCFB}" type="sibTrans" cxnId="{0EC80D77-5E17-43E7-A573-AAB561863AD8}">
      <dgm:prSet/>
      <dgm:spPr/>
      <dgm:t>
        <a:bodyPr/>
        <a:lstStyle/>
        <a:p>
          <a:endParaRPr lang="en-US"/>
        </a:p>
      </dgm:t>
    </dgm:pt>
    <dgm:pt modelId="{E674908A-4311-4DCE-A42D-298307C4BDD6}">
      <dgm:prSet/>
      <dgm:spPr/>
      <dgm:t>
        <a:bodyPr/>
        <a:lstStyle/>
        <a:p>
          <a:r>
            <a:rPr lang="en-US" dirty="0"/>
            <a:t>6. Campaigns and Projects</a:t>
          </a:r>
        </a:p>
      </dgm:t>
    </dgm:pt>
    <dgm:pt modelId="{EC328F33-5907-4FD5-87E3-02A20984B924}" type="parTrans" cxnId="{8547D56C-964B-4B99-858C-8AAB180B1EB1}">
      <dgm:prSet/>
      <dgm:spPr/>
      <dgm:t>
        <a:bodyPr/>
        <a:lstStyle/>
        <a:p>
          <a:endParaRPr lang="en-US"/>
        </a:p>
      </dgm:t>
    </dgm:pt>
    <dgm:pt modelId="{8B95C646-8523-4BE9-9AE3-A180E48BCDF2}" type="sibTrans" cxnId="{8547D56C-964B-4B99-858C-8AAB180B1EB1}">
      <dgm:prSet/>
      <dgm:spPr/>
      <dgm:t>
        <a:bodyPr/>
        <a:lstStyle/>
        <a:p>
          <a:endParaRPr lang="en-US"/>
        </a:p>
      </dgm:t>
    </dgm:pt>
    <dgm:pt modelId="{2A56BE75-C7C9-48BD-AC13-7104F8A45242}">
      <dgm:prSet/>
      <dgm:spPr/>
      <dgm:t>
        <a:bodyPr/>
        <a:lstStyle/>
        <a:p>
          <a:endParaRPr lang="en-US"/>
        </a:p>
      </dgm:t>
    </dgm:pt>
    <dgm:pt modelId="{56E67A69-CCD7-4C94-9DEB-09D053B36700}" type="parTrans" cxnId="{340A9CCF-E1FA-4471-BB4B-AC48128E88FC}">
      <dgm:prSet/>
      <dgm:spPr/>
      <dgm:t>
        <a:bodyPr/>
        <a:lstStyle/>
        <a:p>
          <a:endParaRPr lang="en-US"/>
        </a:p>
      </dgm:t>
    </dgm:pt>
    <dgm:pt modelId="{B408290E-6872-473A-AF94-7BDA492B9787}" type="sibTrans" cxnId="{340A9CCF-E1FA-4471-BB4B-AC48128E88FC}">
      <dgm:prSet/>
      <dgm:spPr/>
      <dgm:t>
        <a:bodyPr/>
        <a:lstStyle/>
        <a:p>
          <a:endParaRPr lang="en-US"/>
        </a:p>
      </dgm:t>
    </dgm:pt>
    <dgm:pt modelId="{94C17FC1-0AE3-40EB-9D26-B007D5A5CBAB}">
      <dgm:prSet phldrT="[Text]"/>
      <dgm:spPr/>
      <dgm:t>
        <a:bodyPr/>
        <a:lstStyle/>
        <a:p>
          <a:r>
            <a:rPr lang="en-US" dirty="0"/>
            <a:t>2. A Coordinator</a:t>
          </a:r>
        </a:p>
      </dgm:t>
    </dgm:pt>
    <dgm:pt modelId="{25B764D2-E32D-46B4-8D07-44B4736F6594}" type="parTrans" cxnId="{65C16417-3978-49E4-B20F-CC60985AE903}">
      <dgm:prSet/>
      <dgm:spPr/>
      <dgm:t>
        <a:bodyPr/>
        <a:lstStyle/>
        <a:p>
          <a:endParaRPr lang="en-US"/>
        </a:p>
      </dgm:t>
    </dgm:pt>
    <dgm:pt modelId="{6A6754E2-31AE-4FE5-9145-FBDCE8B5521B}" type="sibTrans" cxnId="{65C16417-3978-49E4-B20F-CC60985AE903}">
      <dgm:prSet/>
      <dgm:spPr/>
      <dgm:t>
        <a:bodyPr/>
        <a:lstStyle/>
        <a:p>
          <a:endParaRPr lang="en-US"/>
        </a:p>
      </dgm:t>
    </dgm:pt>
    <dgm:pt modelId="{2EE109ED-7153-469F-A115-AEA7C192DDEF}" type="pres">
      <dgm:prSet presAssocID="{9BAA354F-9C8B-477E-853B-ED7F1BABD0BB}" presName="Name0" presStyleCnt="0">
        <dgm:presLayoutVars>
          <dgm:chMax val="7"/>
          <dgm:chPref val="7"/>
          <dgm:dir/>
        </dgm:presLayoutVars>
      </dgm:prSet>
      <dgm:spPr/>
    </dgm:pt>
    <dgm:pt modelId="{715860B7-65F2-46E5-9840-4E2CE4E06A72}" type="pres">
      <dgm:prSet presAssocID="{9BAA354F-9C8B-477E-853B-ED7F1BABD0BB}" presName="Name1" presStyleCnt="0"/>
      <dgm:spPr/>
    </dgm:pt>
    <dgm:pt modelId="{74E4DA14-61DF-4794-A43B-3CC20BA06A07}" type="pres">
      <dgm:prSet presAssocID="{9BAA354F-9C8B-477E-853B-ED7F1BABD0BB}" presName="cycle" presStyleCnt="0"/>
      <dgm:spPr/>
    </dgm:pt>
    <dgm:pt modelId="{CCA2DC84-4D82-494A-A14D-A66D06B972B1}" type="pres">
      <dgm:prSet presAssocID="{9BAA354F-9C8B-477E-853B-ED7F1BABD0BB}" presName="srcNode" presStyleLbl="node1" presStyleIdx="0" presStyleCnt="7"/>
      <dgm:spPr/>
    </dgm:pt>
    <dgm:pt modelId="{6F6AFF68-62E6-4DAD-B499-1C4809054C19}" type="pres">
      <dgm:prSet presAssocID="{9BAA354F-9C8B-477E-853B-ED7F1BABD0BB}" presName="conn" presStyleLbl="parChTrans1D2" presStyleIdx="0" presStyleCnt="1"/>
      <dgm:spPr/>
    </dgm:pt>
    <dgm:pt modelId="{92B60C39-19D1-43F4-AD54-1B446B2768AF}" type="pres">
      <dgm:prSet presAssocID="{9BAA354F-9C8B-477E-853B-ED7F1BABD0BB}" presName="extraNode" presStyleLbl="node1" presStyleIdx="0" presStyleCnt="7"/>
      <dgm:spPr/>
    </dgm:pt>
    <dgm:pt modelId="{D7989641-532A-4391-8724-D4DAE9C7EA0C}" type="pres">
      <dgm:prSet presAssocID="{9BAA354F-9C8B-477E-853B-ED7F1BABD0BB}" presName="dstNode" presStyleLbl="node1" presStyleIdx="0" presStyleCnt="7"/>
      <dgm:spPr/>
    </dgm:pt>
    <dgm:pt modelId="{427E9642-6A0B-47B7-B08B-B91631999634}" type="pres">
      <dgm:prSet presAssocID="{1A00B178-F979-4D83-8DCA-C371D10B371E}" presName="text_1" presStyleLbl="node1" presStyleIdx="0" presStyleCnt="7">
        <dgm:presLayoutVars>
          <dgm:bulletEnabled val="1"/>
        </dgm:presLayoutVars>
      </dgm:prSet>
      <dgm:spPr/>
    </dgm:pt>
    <dgm:pt modelId="{2C465C0D-9EA5-452F-B789-C777DFEE7D33}" type="pres">
      <dgm:prSet presAssocID="{1A00B178-F979-4D83-8DCA-C371D10B371E}" presName="accent_1" presStyleCnt="0"/>
      <dgm:spPr/>
    </dgm:pt>
    <dgm:pt modelId="{EFFC4DE0-D547-4198-9A02-EE881C3F8E7B}" type="pres">
      <dgm:prSet presAssocID="{1A00B178-F979-4D83-8DCA-C371D10B371E}" presName="accentRepeatNode" presStyleLbl="solidFgAcc1" presStyleIdx="0" presStyleCnt="7"/>
      <dgm:spPr/>
    </dgm:pt>
    <dgm:pt modelId="{FE28AA2F-AFD7-4153-BDC7-AE5724DA90EF}" type="pres">
      <dgm:prSet presAssocID="{94C17FC1-0AE3-40EB-9D26-B007D5A5CBAB}" presName="text_2" presStyleLbl="node1" presStyleIdx="1" presStyleCnt="7">
        <dgm:presLayoutVars>
          <dgm:bulletEnabled val="1"/>
        </dgm:presLayoutVars>
      </dgm:prSet>
      <dgm:spPr/>
    </dgm:pt>
    <dgm:pt modelId="{9C705693-5919-428E-9E01-9E174F3FB460}" type="pres">
      <dgm:prSet presAssocID="{94C17FC1-0AE3-40EB-9D26-B007D5A5CBAB}" presName="accent_2" presStyleCnt="0"/>
      <dgm:spPr/>
    </dgm:pt>
    <dgm:pt modelId="{8AD86C54-08B5-48B0-B5B7-A79D6A8DB614}" type="pres">
      <dgm:prSet presAssocID="{94C17FC1-0AE3-40EB-9D26-B007D5A5CBAB}" presName="accentRepeatNode" presStyleLbl="solidFgAcc1" presStyleIdx="1" presStyleCnt="7"/>
      <dgm:spPr/>
    </dgm:pt>
    <dgm:pt modelId="{F3ADF4A3-1057-4E2B-9D51-564747DA9894}" type="pres">
      <dgm:prSet presAssocID="{7C557F3D-A8C0-4DC4-887C-9A4BD03C4B7A}" presName="text_3" presStyleLbl="node1" presStyleIdx="2" presStyleCnt="7">
        <dgm:presLayoutVars>
          <dgm:bulletEnabled val="1"/>
        </dgm:presLayoutVars>
      </dgm:prSet>
      <dgm:spPr/>
    </dgm:pt>
    <dgm:pt modelId="{91AB1458-1A05-4D78-B455-2C98110C0EB0}" type="pres">
      <dgm:prSet presAssocID="{7C557F3D-A8C0-4DC4-887C-9A4BD03C4B7A}" presName="accent_3" presStyleCnt="0"/>
      <dgm:spPr/>
    </dgm:pt>
    <dgm:pt modelId="{50CD9779-5C9C-42FB-B6D9-7557CA738246}" type="pres">
      <dgm:prSet presAssocID="{7C557F3D-A8C0-4DC4-887C-9A4BD03C4B7A}" presName="accentRepeatNode" presStyleLbl="solidFgAcc1" presStyleIdx="2" presStyleCnt="7"/>
      <dgm:spPr/>
    </dgm:pt>
    <dgm:pt modelId="{86D71717-D526-45B9-938D-BE4AF5C261E8}" type="pres">
      <dgm:prSet presAssocID="{054CB9A6-5AC6-493C-ABED-C1A82205F58C}" presName="text_4" presStyleLbl="node1" presStyleIdx="3" presStyleCnt="7">
        <dgm:presLayoutVars>
          <dgm:bulletEnabled val="1"/>
        </dgm:presLayoutVars>
      </dgm:prSet>
      <dgm:spPr/>
    </dgm:pt>
    <dgm:pt modelId="{90A854FF-2AA7-452A-AE50-22E4EB38E523}" type="pres">
      <dgm:prSet presAssocID="{054CB9A6-5AC6-493C-ABED-C1A82205F58C}" presName="accent_4" presStyleCnt="0"/>
      <dgm:spPr/>
    </dgm:pt>
    <dgm:pt modelId="{CB743EF1-4649-4E4E-8FBC-CC2FC78DA7F2}" type="pres">
      <dgm:prSet presAssocID="{054CB9A6-5AC6-493C-ABED-C1A82205F58C}" presName="accentRepeatNode" presStyleLbl="solidFgAcc1" presStyleIdx="3" presStyleCnt="7"/>
      <dgm:spPr/>
    </dgm:pt>
    <dgm:pt modelId="{2875509F-5EE3-41F1-B624-DE5442B8ED6A}" type="pres">
      <dgm:prSet presAssocID="{4DD55329-9413-4717-9A7E-B43EF9AA5BE7}" presName="text_5" presStyleLbl="node1" presStyleIdx="4" presStyleCnt="7">
        <dgm:presLayoutVars>
          <dgm:bulletEnabled val="1"/>
        </dgm:presLayoutVars>
      </dgm:prSet>
      <dgm:spPr/>
    </dgm:pt>
    <dgm:pt modelId="{0A509A81-96CA-4988-A700-6394E9F656BC}" type="pres">
      <dgm:prSet presAssocID="{4DD55329-9413-4717-9A7E-B43EF9AA5BE7}" presName="accent_5" presStyleCnt="0"/>
      <dgm:spPr/>
    </dgm:pt>
    <dgm:pt modelId="{C589E4C8-0BAE-4643-9EC7-0AE3DE3946C9}" type="pres">
      <dgm:prSet presAssocID="{4DD55329-9413-4717-9A7E-B43EF9AA5BE7}" presName="accentRepeatNode" presStyleLbl="solidFgAcc1" presStyleIdx="4" presStyleCnt="7"/>
      <dgm:spPr/>
    </dgm:pt>
    <dgm:pt modelId="{346C2491-510F-417A-8D7D-718D303C8286}" type="pres">
      <dgm:prSet presAssocID="{E674908A-4311-4DCE-A42D-298307C4BDD6}" presName="text_6" presStyleLbl="node1" presStyleIdx="5" presStyleCnt="7">
        <dgm:presLayoutVars>
          <dgm:bulletEnabled val="1"/>
        </dgm:presLayoutVars>
      </dgm:prSet>
      <dgm:spPr/>
    </dgm:pt>
    <dgm:pt modelId="{BF22DB6A-E7FB-4681-8A11-D5A0FCEF85A9}" type="pres">
      <dgm:prSet presAssocID="{E674908A-4311-4DCE-A42D-298307C4BDD6}" presName="accent_6" presStyleCnt="0"/>
      <dgm:spPr/>
    </dgm:pt>
    <dgm:pt modelId="{8568D9AA-BF88-4A58-86A0-299BA99DBC60}" type="pres">
      <dgm:prSet presAssocID="{E674908A-4311-4DCE-A42D-298307C4BDD6}" presName="accentRepeatNode" presStyleLbl="solidFgAcc1" presStyleIdx="5" presStyleCnt="7"/>
      <dgm:spPr/>
    </dgm:pt>
    <dgm:pt modelId="{94947DCE-D7D7-4770-81AD-5074A2B4B95F}" type="pres">
      <dgm:prSet presAssocID="{7EC24EE3-52BB-45D0-A59F-6D85AC546B17}" presName="text_7" presStyleLbl="node1" presStyleIdx="6" presStyleCnt="7">
        <dgm:presLayoutVars>
          <dgm:bulletEnabled val="1"/>
        </dgm:presLayoutVars>
      </dgm:prSet>
      <dgm:spPr/>
    </dgm:pt>
    <dgm:pt modelId="{51DF26A9-01AC-49DA-8796-856017EEF751}" type="pres">
      <dgm:prSet presAssocID="{7EC24EE3-52BB-45D0-A59F-6D85AC546B17}" presName="accent_7" presStyleCnt="0"/>
      <dgm:spPr/>
    </dgm:pt>
    <dgm:pt modelId="{22755793-8BC5-40B5-BA06-2E15275CFE58}" type="pres">
      <dgm:prSet presAssocID="{7EC24EE3-52BB-45D0-A59F-6D85AC546B17}" presName="accentRepeatNode" presStyleLbl="solidFgAcc1" presStyleIdx="6" presStyleCnt="7"/>
      <dgm:spPr/>
    </dgm:pt>
  </dgm:ptLst>
  <dgm:cxnLst>
    <dgm:cxn modelId="{46D22A15-0B9E-4F79-A477-53E605A6EEA0}" type="presOf" srcId="{7EC24EE3-52BB-45D0-A59F-6D85AC546B17}" destId="{94947DCE-D7D7-4770-81AD-5074A2B4B95F}" srcOrd="0" destOrd="0" presId="urn:microsoft.com/office/officeart/2008/layout/VerticalCurvedList"/>
    <dgm:cxn modelId="{65C16417-3978-49E4-B20F-CC60985AE903}" srcId="{9BAA354F-9C8B-477E-853B-ED7F1BABD0BB}" destId="{94C17FC1-0AE3-40EB-9D26-B007D5A5CBAB}" srcOrd="1" destOrd="0" parTransId="{25B764D2-E32D-46B4-8D07-44B4736F6594}" sibTransId="{6A6754E2-31AE-4FE5-9145-FBDCE8B5521B}"/>
    <dgm:cxn modelId="{EA9CFD42-3A3F-4C2A-ABFF-0776B907B817}" type="presOf" srcId="{1A00B178-F979-4D83-8DCA-C371D10B371E}" destId="{427E9642-6A0B-47B7-B08B-B91631999634}" srcOrd="0" destOrd="0" presId="urn:microsoft.com/office/officeart/2008/layout/VerticalCurvedList"/>
    <dgm:cxn modelId="{8547D56C-964B-4B99-858C-8AAB180B1EB1}" srcId="{9BAA354F-9C8B-477E-853B-ED7F1BABD0BB}" destId="{E674908A-4311-4DCE-A42D-298307C4BDD6}" srcOrd="5" destOrd="0" parTransId="{EC328F33-5907-4FD5-87E3-02A20984B924}" sibTransId="{8B95C646-8523-4BE9-9AE3-A180E48BCDF2}"/>
    <dgm:cxn modelId="{DA709473-7B21-4DFC-8B31-3CED70C49575}" type="presOf" srcId="{B453E33A-DD8B-42D4-BC19-17A52BF67E2B}" destId="{6F6AFF68-62E6-4DAD-B499-1C4809054C19}" srcOrd="0" destOrd="0" presId="urn:microsoft.com/office/officeart/2008/layout/VerticalCurvedList"/>
    <dgm:cxn modelId="{0EC80D77-5E17-43E7-A573-AAB561863AD8}" srcId="{9BAA354F-9C8B-477E-853B-ED7F1BABD0BB}" destId="{7EC24EE3-52BB-45D0-A59F-6D85AC546B17}" srcOrd="6" destOrd="0" parTransId="{C662C60C-7605-44E6-A308-CFA040829CE1}" sibTransId="{FB3FAF28-DF12-41A9-BE8B-866F798FFCFB}"/>
    <dgm:cxn modelId="{18F8AA57-1A3E-4AE9-9B97-4B017C241308}" type="presOf" srcId="{4DD55329-9413-4717-9A7E-B43EF9AA5BE7}" destId="{2875509F-5EE3-41F1-B624-DE5442B8ED6A}" srcOrd="0" destOrd="0" presId="urn:microsoft.com/office/officeart/2008/layout/VerticalCurvedList"/>
    <dgm:cxn modelId="{72B40881-BE29-453A-ADAC-8FF7F4A5D2B6}" srcId="{9BAA354F-9C8B-477E-853B-ED7F1BABD0BB}" destId="{7C557F3D-A8C0-4DC4-887C-9A4BD03C4B7A}" srcOrd="2" destOrd="0" parTransId="{3C459D53-88C8-4A37-ADAE-B87DD04BD3FD}" sibTransId="{C4636808-18F5-406D-8E85-B67ABEDAA4CD}"/>
    <dgm:cxn modelId="{C9C35483-D982-40C0-A322-AB26B069E975}" type="presOf" srcId="{054CB9A6-5AC6-493C-ABED-C1A82205F58C}" destId="{86D71717-D526-45B9-938D-BE4AF5C261E8}" srcOrd="0" destOrd="0" presId="urn:microsoft.com/office/officeart/2008/layout/VerticalCurvedList"/>
    <dgm:cxn modelId="{EAA1D8B0-6ACB-48ED-8709-AB42C319ED7B}" srcId="{9BAA354F-9C8B-477E-853B-ED7F1BABD0BB}" destId="{1A00B178-F979-4D83-8DCA-C371D10B371E}" srcOrd="0" destOrd="0" parTransId="{A4D06386-B208-4848-AD14-990D5F6B69A5}" sibTransId="{B453E33A-DD8B-42D4-BC19-17A52BF67E2B}"/>
    <dgm:cxn modelId="{6A6DC3B3-FB96-4D34-B067-3369CE6A2E82}" type="presOf" srcId="{E674908A-4311-4DCE-A42D-298307C4BDD6}" destId="{346C2491-510F-417A-8D7D-718D303C8286}" srcOrd="0" destOrd="0" presId="urn:microsoft.com/office/officeart/2008/layout/VerticalCurvedList"/>
    <dgm:cxn modelId="{11D5D3B9-B68E-4463-A1E7-9CC81034E1C6}" type="presOf" srcId="{9BAA354F-9C8B-477E-853B-ED7F1BABD0BB}" destId="{2EE109ED-7153-469F-A115-AEA7C192DDEF}" srcOrd="0" destOrd="0" presId="urn:microsoft.com/office/officeart/2008/layout/VerticalCurvedList"/>
    <dgm:cxn modelId="{A6CF79BD-8BFA-4F8A-BFA2-39BB01AC4356}" srcId="{9BAA354F-9C8B-477E-853B-ED7F1BABD0BB}" destId="{054CB9A6-5AC6-493C-ABED-C1A82205F58C}" srcOrd="3" destOrd="0" parTransId="{09E19732-CEE3-4A94-8845-AC29DAF78C55}" sibTransId="{41A1B30B-2E9D-46CF-A7FA-4D0D9E4904CE}"/>
    <dgm:cxn modelId="{340A9CCF-E1FA-4471-BB4B-AC48128E88FC}" srcId="{9BAA354F-9C8B-477E-853B-ED7F1BABD0BB}" destId="{2A56BE75-C7C9-48BD-AC13-7104F8A45242}" srcOrd="7" destOrd="0" parTransId="{56E67A69-CCD7-4C94-9DEB-09D053B36700}" sibTransId="{B408290E-6872-473A-AF94-7BDA492B9787}"/>
    <dgm:cxn modelId="{05563FF6-497A-4F4F-81EF-D788CD35750C}" srcId="{9BAA354F-9C8B-477E-853B-ED7F1BABD0BB}" destId="{4DD55329-9413-4717-9A7E-B43EF9AA5BE7}" srcOrd="4" destOrd="0" parTransId="{4AD37F0A-B35F-412D-84C7-AC2303CE1F53}" sibTransId="{76DF4509-6CD2-44AE-8F03-02ED19532E04}"/>
    <dgm:cxn modelId="{A09BF5F9-09B4-4581-889A-58F86BE3E12C}" type="presOf" srcId="{94C17FC1-0AE3-40EB-9D26-B007D5A5CBAB}" destId="{FE28AA2F-AFD7-4153-BDC7-AE5724DA90EF}" srcOrd="0" destOrd="0" presId="urn:microsoft.com/office/officeart/2008/layout/VerticalCurvedList"/>
    <dgm:cxn modelId="{E0A9FEFD-DBB6-47B1-A4B6-DE34D84AFDD2}" type="presOf" srcId="{7C557F3D-A8C0-4DC4-887C-9A4BD03C4B7A}" destId="{F3ADF4A3-1057-4E2B-9D51-564747DA9894}" srcOrd="0" destOrd="0" presId="urn:microsoft.com/office/officeart/2008/layout/VerticalCurvedList"/>
    <dgm:cxn modelId="{35E53869-53DD-4095-9AC3-B49476546FD9}" type="presParOf" srcId="{2EE109ED-7153-469F-A115-AEA7C192DDEF}" destId="{715860B7-65F2-46E5-9840-4E2CE4E06A72}" srcOrd="0" destOrd="0" presId="urn:microsoft.com/office/officeart/2008/layout/VerticalCurvedList"/>
    <dgm:cxn modelId="{CACB0949-50CE-421A-AE99-69EC0B8BF701}" type="presParOf" srcId="{715860B7-65F2-46E5-9840-4E2CE4E06A72}" destId="{74E4DA14-61DF-4794-A43B-3CC20BA06A07}" srcOrd="0" destOrd="0" presId="urn:microsoft.com/office/officeart/2008/layout/VerticalCurvedList"/>
    <dgm:cxn modelId="{90B9446F-645A-42B6-BE1B-847C961B6617}" type="presParOf" srcId="{74E4DA14-61DF-4794-A43B-3CC20BA06A07}" destId="{CCA2DC84-4D82-494A-A14D-A66D06B972B1}" srcOrd="0" destOrd="0" presId="urn:microsoft.com/office/officeart/2008/layout/VerticalCurvedList"/>
    <dgm:cxn modelId="{F65C5593-FD5D-4405-AE3C-D444D68579E5}" type="presParOf" srcId="{74E4DA14-61DF-4794-A43B-3CC20BA06A07}" destId="{6F6AFF68-62E6-4DAD-B499-1C4809054C19}" srcOrd="1" destOrd="0" presId="urn:microsoft.com/office/officeart/2008/layout/VerticalCurvedList"/>
    <dgm:cxn modelId="{7CE24E57-A883-4768-B6F2-8323BAE9C1E4}" type="presParOf" srcId="{74E4DA14-61DF-4794-A43B-3CC20BA06A07}" destId="{92B60C39-19D1-43F4-AD54-1B446B2768AF}" srcOrd="2" destOrd="0" presId="urn:microsoft.com/office/officeart/2008/layout/VerticalCurvedList"/>
    <dgm:cxn modelId="{B7BADD39-422B-4E66-8966-EF3D4EFCCFF9}" type="presParOf" srcId="{74E4DA14-61DF-4794-A43B-3CC20BA06A07}" destId="{D7989641-532A-4391-8724-D4DAE9C7EA0C}" srcOrd="3" destOrd="0" presId="urn:microsoft.com/office/officeart/2008/layout/VerticalCurvedList"/>
    <dgm:cxn modelId="{68503F1F-42DE-4598-B979-00B99E814DF0}" type="presParOf" srcId="{715860B7-65F2-46E5-9840-4E2CE4E06A72}" destId="{427E9642-6A0B-47B7-B08B-B91631999634}" srcOrd="1" destOrd="0" presId="urn:microsoft.com/office/officeart/2008/layout/VerticalCurvedList"/>
    <dgm:cxn modelId="{652E02AD-B5B7-47D5-BB79-81407523898B}" type="presParOf" srcId="{715860B7-65F2-46E5-9840-4E2CE4E06A72}" destId="{2C465C0D-9EA5-452F-B789-C777DFEE7D33}" srcOrd="2" destOrd="0" presId="urn:microsoft.com/office/officeart/2008/layout/VerticalCurvedList"/>
    <dgm:cxn modelId="{0D4DF832-5212-4EEA-B3C8-80F4F62D8F37}" type="presParOf" srcId="{2C465C0D-9EA5-452F-B789-C777DFEE7D33}" destId="{EFFC4DE0-D547-4198-9A02-EE881C3F8E7B}" srcOrd="0" destOrd="0" presId="urn:microsoft.com/office/officeart/2008/layout/VerticalCurvedList"/>
    <dgm:cxn modelId="{840EDA3B-7FBC-49D2-882C-8B7A02314737}" type="presParOf" srcId="{715860B7-65F2-46E5-9840-4E2CE4E06A72}" destId="{FE28AA2F-AFD7-4153-BDC7-AE5724DA90EF}" srcOrd="3" destOrd="0" presId="urn:microsoft.com/office/officeart/2008/layout/VerticalCurvedList"/>
    <dgm:cxn modelId="{CD707E2C-7948-449B-8C47-8DB7E5A072CF}" type="presParOf" srcId="{715860B7-65F2-46E5-9840-4E2CE4E06A72}" destId="{9C705693-5919-428E-9E01-9E174F3FB460}" srcOrd="4" destOrd="0" presId="urn:microsoft.com/office/officeart/2008/layout/VerticalCurvedList"/>
    <dgm:cxn modelId="{0D5D5BA0-AC26-43C2-800F-B70BD7383081}" type="presParOf" srcId="{9C705693-5919-428E-9E01-9E174F3FB460}" destId="{8AD86C54-08B5-48B0-B5B7-A79D6A8DB614}" srcOrd="0" destOrd="0" presId="urn:microsoft.com/office/officeart/2008/layout/VerticalCurvedList"/>
    <dgm:cxn modelId="{1F84B00A-3136-4DFE-8532-B32FB8CEEC11}" type="presParOf" srcId="{715860B7-65F2-46E5-9840-4E2CE4E06A72}" destId="{F3ADF4A3-1057-4E2B-9D51-564747DA9894}" srcOrd="5" destOrd="0" presId="urn:microsoft.com/office/officeart/2008/layout/VerticalCurvedList"/>
    <dgm:cxn modelId="{6D81AEC0-50D4-4514-9D44-2829DADBE77C}" type="presParOf" srcId="{715860B7-65F2-46E5-9840-4E2CE4E06A72}" destId="{91AB1458-1A05-4D78-B455-2C98110C0EB0}" srcOrd="6" destOrd="0" presId="urn:microsoft.com/office/officeart/2008/layout/VerticalCurvedList"/>
    <dgm:cxn modelId="{4A175150-A28C-49B9-9E71-1037BF944EBC}" type="presParOf" srcId="{91AB1458-1A05-4D78-B455-2C98110C0EB0}" destId="{50CD9779-5C9C-42FB-B6D9-7557CA738246}" srcOrd="0" destOrd="0" presId="urn:microsoft.com/office/officeart/2008/layout/VerticalCurvedList"/>
    <dgm:cxn modelId="{47830611-5DD7-40D1-978F-B5C935FF402E}" type="presParOf" srcId="{715860B7-65F2-46E5-9840-4E2CE4E06A72}" destId="{86D71717-D526-45B9-938D-BE4AF5C261E8}" srcOrd="7" destOrd="0" presId="urn:microsoft.com/office/officeart/2008/layout/VerticalCurvedList"/>
    <dgm:cxn modelId="{0AA2A9B0-D096-4CD8-B714-12DD0B44C9C7}" type="presParOf" srcId="{715860B7-65F2-46E5-9840-4E2CE4E06A72}" destId="{90A854FF-2AA7-452A-AE50-22E4EB38E523}" srcOrd="8" destOrd="0" presId="urn:microsoft.com/office/officeart/2008/layout/VerticalCurvedList"/>
    <dgm:cxn modelId="{3BCCFC23-545A-443B-A1FA-9F71DA802668}" type="presParOf" srcId="{90A854FF-2AA7-452A-AE50-22E4EB38E523}" destId="{CB743EF1-4649-4E4E-8FBC-CC2FC78DA7F2}" srcOrd="0" destOrd="0" presId="urn:microsoft.com/office/officeart/2008/layout/VerticalCurvedList"/>
    <dgm:cxn modelId="{7E20512A-C754-4F7F-91D3-1399AED9A853}" type="presParOf" srcId="{715860B7-65F2-46E5-9840-4E2CE4E06A72}" destId="{2875509F-5EE3-41F1-B624-DE5442B8ED6A}" srcOrd="9" destOrd="0" presId="urn:microsoft.com/office/officeart/2008/layout/VerticalCurvedList"/>
    <dgm:cxn modelId="{B844227F-FD45-4324-BFF3-7F451C878B4C}" type="presParOf" srcId="{715860B7-65F2-46E5-9840-4E2CE4E06A72}" destId="{0A509A81-96CA-4988-A700-6394E9F656BC}" srcOrd="10" destOrd="0" presId="urn:microsoft.com/office/officeart/2008/layout/VerticalCurvedList"/>
    <dgm:cxn modelId="{6663FE27-3569-4EA4-9F34-112A1E126F6A}" type="presParOf" srcId="{0A509A81-96CA-4988-A700-6394E9F656BC}" destId="{C589E4C8-0BAE-4643-9EC7-0AE3DE3946C9}" srcOrd="0" destOrd="0" presId="urn:microsoft.com/office/officeart/2008/layout/VerticalCurvedList"/>
    <dgm:cxn modelId="{0D85E283-AA27-4A08-8232-7DF0BE5F0734}" type="presParOf" srcId="{715860B7-65F2-46E5-9840-4E2CE4E06A72}" destId="{346C2491-510F-417A-8D7D-718D303C8286}" srcOrd="11" destOrd="0" presId="urn:microsoft.com/office/officeart/2008/layout/VerticalCurvedList"/>
    <dgm:cxn modelId="{DFE885DE-2785-48E5-95FB-72459F446124}" type="presParOf" srcId="{715860B7-65F2-46E5-9840-4E2CE4E06A72}" destId="{BF22DB6A-E7FB-4681-8A11-D5A0FCEF85A9}" srcOrd="12" destOrd="0" presId="urn:microsoft.com/office/officeart/2008/layout/VerticalCurvedList"/>
    <dgm:cxn modelId="{93E4852B-29DA-42B7-9124-988A737F630B}" type="presParOf" srcId="{BF22DB6A-E7FB-4681-8A11-D5A0FCEF85A9}" destId="{8568D9AA-BF88-4A58-86A0-299BA99DBC60}" srcOrd="0" destOrd="0" presId="urn:microsoft.com/office/officeart/2008/layout/VerticalCurvedList"/>
    <dgm:cxn modelId="{8CCA4E68-EF6C-455F-AE9C-D470212C5A50}" type="presParOf" srcId="{715860B7-65F2-46E5-9840-4E2CE4E06A72}" destId="{94947DCE-D7D7-4770-81AD-5074A2B4B95F}" srcOrd="13" destOrd="0" presId="urn:microsoft.com/office/officeart/2008/layout/VerticalCurvedList"/>
    <dgm:cxn modelId="{16BEE884-5CB7-4851-9A82-3A58C2F19034}" type="presParOf" srcId="{715860B7-65F2-46E5-9840-4E2CE4E06A72}" destId="{51DF26A9-01AC-49DA-8796-856017EEF751}" srcOrd="14" destOrd="0" presId="urn:microsoft.com/office/officeart/2008/layout/VerticalCurvedList"/>
    <dgm:cxn modelId="{D7F37019-92A6-48F9-8354-6DBD06E0E805}" type="presParOf" srcId="{51DF26A9-01AC-49DA-8796-856017EEF751}" destId="{22755793-8BC5-40B5-BA06-2E15275CFE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B7D8B3-8236-4A8B-BA69-F0A8F18095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C9CC2-3125-4DDD-B7A4-3B6E9AF832ED}">
      <dgm:prSet phldrT="[Text]" custT="1"/>
      <dgm:spPr/>
      <dgm:t>
        <a:bodyPr/>
        <a:lstStyle/>
        <a:p>
          <a:r>
            <a:rPr lang="en-US" sz="2400" dirty="0"/>
            <a:t>Highlight ways to turn a community vision into reality</a:t>
          </a:r>
        </a:p>
      </dgm:t>
    </dgm:pt>
    <dgm:pt modelId="{682B366A-0DDB-41EB-819E-F24212BA9D1F}" type="parTrans" cxnId="{47C9607E-3046-4F0F-A4E7-22209BD8BA65}">
      <dgm:prSet/>
      <dgm:spPr/>
      <dgm:t>
        <a:bodyPr/>
        <a:lstStyle/>
        <a:p>
          <a:endParaRPr lang="en-US" sz="2400"/>
        </a:p>
      </dgm:t>
    </dgm:pt>
    <dgm:pt modelId="{4EDC7260-63D4-4955-A10F-7D77AD506117}" type="sibTrans" cxnId="{47C9607E-3046-4F0F-A4E7-22209BD8BA65}">
      <dgm:prSet/>
      <dgm:spPr/>
      <dgm:t>
        <a:bodyPr/>
        <a:lstStyle/>
        <a:p>
          <a:endParaRPr lang="en-US" sz="2400"/>
        </a:p>
      </dgm:t>
    </dgm:pt>
    <dgm:pt modelId="{3B2A3072-8E1D-481B-A5D4-98C03E77511D}">
      <dgm:prSet phldrT="[Text]" custT="1"/>
      <dgm:spPr/>
      <dgm:t>
        <a:bodyPr/>
        <a:lstStyle/>
        <a:p>
          <a:r>
            <a:rPr lang="en-US" sz="2400" dirty="0"/>
            <a:t>Include major projects, new ideas and community campaigns</a:t>
          </a:r>
        </a:p>
      </dgm:t>
    </dgm:pt>
    <dgm:pt modelId="{DF2A3EA2-FF44-4D05-9FCE-C5ED679CC1D2}" type="parTrans" cxnId="{37B24C72-704F-45AA-9ECC-379F20F15E83}">
      <dgm:prSet/>
      <dgm:spPr/>
      <dgm:t>
        <a:bodyPr/>
        <a:lstStyle/>
        <a:p>
          <a:endParaRPr lang="en-US" sz="2400"/>
        </a:p>
      </dgm:t>
    </dgm:pt>
    <dgm:pt modelId="{0183980E-F818-44B3-AADB-A52BA321952D}" type="sibTrans" cxnId="{37B24C72-704F-45AA-9ECC-379F20F15E83}">
      <dgm:prSet/>
      <dgm:spPr/>
      <dgm:t>
        <a:bodyPr/>
        <a:lstStyle/>
        <a:p>
          <a:endParaRPr lang="en-US" sz="2400"/>
        </a:p>
      </dgm:t>
    </dgm:pt>
    <dgm:pt modelId="{84E25417-C724-4538-8AC3-8C0AD2782D7F}">
      <dgm:prSet phldrT="[Text]" custT="1"/>
      <dgm:spPr/>
      <dgm:t>
        <a:bodyPr/>
        <a:lstStyle/>
        <a:p>
          <a:endParaRPr lang="en-US" sz="2400" dirty="0"/>
        </a:p>
      </dgm:t>
    </dgm:pt>
    <dgm:pt modelId="{1A8EEE23-47F0-4F13-B98F-C2E3A5620194}" type="sibTrans" cxnId="{56B4F926-FDCD-4AB0-A2C1-1F9D09E5CC93}">
      <dgm:prSet/>
      <dgm:spPr/>
      <dgm:t>
        <a:bodyPr/>
        <a:lstStyle/>
        <a:p>
          <a:endParaRPr lang="en-US" sz="2400"/>
        </a:p>
      </dgm:t>
    </dgm:pt>
    <dgm:pt modelId="{D7EE1DAE-34D5-4419-9FC3-FF8EE78F7A6A}" type="parTrans" cxnId="{56B4F926-FDCD-4AB0-A2C1-1F9D09E5CC93}">
      <dgm:prSet/>
      <dgm:spPr/>
      <dgm:t>
        <a:bodyPr/>
        <a:lstStyle/>
        <a:p>
          <a:endParaRPr lang="en-US" sz="2400"/>
        </a:p>
      </dgm:t>
    </dgm:pt>
    <dgm:pt modelId="{E6A6D9EB-D384-4B75-BE48-1C31771FE691}">
      <dgm:prSet phldrT="[Text]" custT="1"/>
      <dgm:spPr/>
      <dgm:t>
        <a:bodyPr/>
        <a:lstStyle/>
        <a:p>
          <a:r>
            <a:rPr lang="en-US" sz="2400" dirty="0"/>
            <a:t>Publish and promote</a:t>
          </a:r>
        </a:p>
      </dgm:t>
    </dgm:pt>
    <dgm:pt modelId="{EEA6539C-6A28-49B6-BAED-BD89FA9D2B2C}" type="sibTrans" cxnId="{6EEC9726-37C7-44D7-A35D-A50C6EFA1714}">
      <dgm:prSet/>
      <dgm:spPr/>
      <dgm:t>
        <a:bodyPr/>
        <a:lstStyle/>
        <a:p>
          <a:endParaRPr lang="en-US"/>
        </a:p>
      </dgm:t>
    </dgm:pt>
    <dgm:pt modelId="{6236E991-BAA0-4972-8DA6-EDCC60B3914B}" type="parTrans" cxnId="{6EEC9726-37C7-44D7-A35D-A50C6EFA1714}">
      <dgm:prSet/>
      <dgm:spPr/>
      <dgm:t>
        <a:bodyPr/>
        <a:lstStyle/>
        <a:p>
          <a:endParaRPr lang="en-US"/>
        </a:p>
      </dgm:t>
    </dgm:pt>
    <dgm:pt modelId="{85A04647-E02F-4B7F-A98A-E71172553CE2}" type="pres">
      <dgm:prSet presAssocID="{62B7D8B3-8236-4A8B-BA69-F0A8F18095FC}" presName="vert0" presStyleCnt="0">
        <dgm:presLayoutVars>
          <dgm:dir/>
          <dgm:animOne val="branch"/>
          <dgm:animLvl val="lvl"/>
        </dgm:presLayoutVars>
      </dgm:prSet>
      <dgm:spPr/>
    </dgm:pt>
    <dgm:pt modelId="{1378794A-9606-49CF-A849-10EDC785C6C4}" type="pres">
      <dgm:prSet presAssocID="{84E25417-C724-4538-8AC3-8C0AD2782D7F}" presName="thickLine" presStyleLbl="alignNode1" presStyleIdx="0" presStyleCnt="1" custLinFactNeighborX="-2988" custLinFactNeighborY="-7307"/>
      <dgm:spPr/>
    </dgm:pt>
    <dgm:pt modelId="{DD772AA7-1BE3-412A-B161-B248650ACDA4}" type="pres">
      <dgm:prSet presAssocID="{84E25417-C724-4538-8AC3-8C0AD2782D7F}" presName="horz1" presStyleCnt="0"/>
      <dgm:spPr/>
    </dgm:pt>
    <dgm:pt modelId="{DF7A714B-2D5F-4030-AABF-D852E50AE623}" type="pres">
      <dgm:prSet presAssocID="{84E25417-C724-4538-8AC3-8C0AD2782D7F}" presName="tx1" presStyleLbl="revTx" presStyleIdx="0" presStyleCnt="4"/>
      <dgm:spPr/>
    </dgm:pt>
    <dgm:pt modelId="{D9FC4E8A-4AB6-4040-A91A-F04553F00565}" type="pres">
      <dgm:prSet presAssocID="{84E25417-C724-4538-8AC3-8C0AD2782D7F}" presName="vert1" presStyleCnt="0"/>
      <dgm:spPr/>
    </dgm:pt>
    <dgm:pt modelId="{5D286A8B-EE7A-4109-8D28-1F551E8821BF}" type="pres">
      <dgm:prSet presAssocID="{9A3C9CC2-3125-4DDD-B7A4-3B6E9AF832ED}" presName="vertSpace2a" presStyleCnt="0"/>
      <dgm:spPr/>
    </dgm:pt>
    <dgm:pt modelId="{B8F23DDC-1835-46D2-A56B-5EF46BAE9056}" type="pres">
      <dgm:prSet presAssocID="{9A3C9CC2-3125-4DDD-B7A4-3B6E9AF832ED}" presName="horz2" presStyleCnt="0"/>
      <dgm:spPr/>
    </dgm:pt>
    <dgm:pt modelId="{65C805D0-2C34-4EF0-9BEB-252D324893F5}" type="pres">
      <dgm:prSet presAssocID="{9A3C9CC2-3125-4DDD-B7A4-3B6E9AF832ED}" presName="horzSpace2" presStyleCnt="0"/>
      <dgm:spPr/>
    </dgm:pt>
    <dgm:pt modelId="{98A88E4A-00F0-4CED-846D-60AA60F00100}" type="pres">
      <dgm:prSet presAssocID="{9A3C9CC2-3125-4DDD-B7A4-3B6E9AF832ED}" presName="tx2" presStyleLbl="revTx" presStyleIdx="1" presStyleCnt="4" custScaleX="123273"/>
      <dgm:spPr/>
    </dgm:pt>
    <dgm:pt modelId="{2333B916-A8EE-4BC1-ADC9-8B763F241FB9}" type="pres">
      <dgm:prSet presAssocID="{9A3C9CC2-3125-4DDD-B7A4-3B6E9AF832ED}" presName="vert2" presStyleCnt="0"/>
      <dgm:spPr/>
    </dgm:pt>
    <dgm:pt modelId="{3211586B-1D06-4EDE-9A3F-6E83BF8E2C56}" type="pres">
      <dgm:prSet presAssocID="{9A3C9CC2-3125-4DDD-B7A4-3B6E9AF832ED}" presName="thinLine2b" presStyleLbl="callout" presStyleIdx="0" presStyleCnt="3"/>
      <dgm:spPr/>
    </dgm:pt>
    <dgm:pt modelId="{EFD9A688-DC20-4F26-AA5F-2EBFA4A3D93A}" type="pres">
      <dgm:prSet presAssocID="{9A3C9CC2-3125-4DDD-B7A4-3B6E9AF832ED}" presName="vertSpace2b" presStyleCnt="0"/>
      <dgm:spPr/>
    </dgm:pt>
    <dgm:pt modelId="{9E219DAD-6995-43FE-A6D3-E67E9E6BD7BE}" type="pres">
      <dgm:prSet presAssocID="{3B2A3072-8E1D-481B-A5D4-98C03E77511D}" presName="horz2" presStyleCnt="0"/>
      <dgm:spPr/>
    </dgm:pt>
    <dgm:pt modelId="{9E8B309F-3ACA-44D2-B9D0-83DA10B1A34E}" type="pres">
      <dgm:prSet presAssocID="{3B2A3072-8E1D-481B-A5D4-98C03E77511D}" presName="horzSpace2" presStyleCnt="0"/>
      <dgm:spPr/>
    </dgm:pt>
    <dgm:pt modelId="{4F905F3C-BFC0-479D-A742-51CAA83C9901}" type="pres">
      <dgm:prSet presAssocID="{3B2A3072-8E1D-481B-A5D4-98C03E77511D}" presName="tx2" presStyleLbl="revTx" presStyleIdx="2" presStyleCnt="4" custScaleX="124622" custScaleY="138954"/>
      <dgm:spPr/>
    </dgm:pt>
    <dgm:pt modelId="{FEC82AC6-5933-4332-9B2A-39B9EB5F7ED5}" type="pres">
      <dgm:prSet presAssocID="{3B2A3072-8E1D-481B-A5D4-98C03E77511D}" presName="vert2" presStyleCnt="0"/>
      <dgm:spPr/>
    </dgm:pt>
    <dgm:pt modelId="{C0386018-0EFC-4F0A-A329-8B1EA03C7AC9}" type="pres">
      <dgm:prSet presAssocID="{3B2A3072-8E1D-481B-A5D4-98C03E77511D}" presName="thinLine2b" presStyleLbl="callout" presStyleIdx="1" presStyleCnt="3"/>
      <dgm:spPr/>
    </dgm:pt>
    <dgm:pt modelId="{92CA39F0-9AD7-4338-BB7A-8E3E11AE1EAD}" type="pres">
      <dgm:prSet presAssocID="{3B2A3072-8E1D-481B-A5D4-98C03E77511D}" presName="vertSpace2b" presStyleCnt="0"/>
      <dgm:spPr/>
    </dgm:pt>
    <dgm:pt modelId="{03C824EF-76DD-4151-855D-549A00151796}" type="pres">
      <dgm:prSet presAssocID="{E6A6D9EB-D384-4B75-BE48-1C31771FE691}" presName="horz2" presStyleCnt="0"/>
      <dgm:spPr/>
    </dgm:pt>
    <dgm:pt modelId="{780A89A3-ED20-448A-B038-A78941ED173A}" type="pres">
      <dgm:prSet presAssocID="{E6A6D9EB-D384-4B75-BE48-1C31771FE691}" presName="horzSpace2" presStyleCnt="0"/>
      <dgm:spPr/>
    </dgm:pt>
    <dgm:pt modelId="{59C24A61-6042-46F8-9B1A-11ED8BFFAC97}" type="pres">
      <dgm:prSet presAssocID="{E6A6D9EB-D384-4B75-BE48-1C31771FE691}" presName="tx2" presStyleLbl="revTx" presStyleIdx="3" presStyleCnt="4" custScaleY="85734"/>
      <dgm:spPr/>
    </dgm:pt>
    <dgm:pt modelId="{46B84FA0-3260-41D1-A3B2-B847D914461F}" type="pres">
      <dgm:prSet presAssocID="{E6A6D9EB-D384-4B75-BE48-1C31771FE691}" presName="vert2" presStyleCnt="0"/>
      <dgm:spPr/>
    </dgm:pt>
    <dgm:pt modelId="{89EB09F1-4C13-493D-9E95-FF8B204E2FE2}" type="pres">
      <dgm:prSet presAssocID="{E6A6D9EB-D384-4B75-BE48-1C31771FE691}" presName="thinLine2b" presStyleLbl="callout" presStyleIdx="2" presStyleCnt="3"/>
      <dgm:spPr/>
    </dgm:pt>
    <dgm:pt modelId="{A467AA7E-2037-49D2-AAE9-0EFCF7FF3312}" type="pres">
      <dgm:prSet presAssocID="{E6A6D9EB-D384-4B75-BE48-1C31771FE691}" presName="vertSpace2b" presStyleCnt="0"/>
      <dgm:spPr/>
    </dgm:pt>
  </dgm:ptLst>
  <dgm:cxnLst>
    <dgm:cxn modelId="{CF73E018-83F0-45D6-B6AC-54D5509E52DD}" type="presOf" srcId="{3B2A3072-8E1D-481B-A5D4-98C03E77511D}" destId="{4F905F3C-BFC0-479D-A742-51CAA83C9901}" srcOrd="0" destOrd="0" presId="urn:microsoft.com/office/officeart/2008/layout/LinedList"/>
    <dgm:cxn modelId="{6EEC9726-37C7-44D7-A35D-A50C6EFA1714}" srcId="{84E25417-C724-4538-8AC3-8C0AD2782D7F}" destId="{E6A6D9EB-D384-4B75-BE48-1C31771FE691}" srcOrd="2" destOrd="0" parTransId="{6236E991-BAA0-4972-8DA6-EDCC60B3914B}" sibTransId="{EEA6539C-6A28-49B6-BAED-BD89FA9D2B2C}"/>
    <dgm:cxn modelId="{56B4F926-FDCD-4AB0-A2C1-1F9D09E5CC93}" srcId="{62B7D8B3-8236-4A8B-BA69-F0A8F18095FC}" destId="{84E25417-C724-4538-8AC3-8C0AD2782D7F}" srcOrd="0" destOrd="0" parTransId="{D7EE1DAE-34D5-4419-9FC3-FF8EE78F7A6A}" sibTransId="{1A8EEE23-47F0-4F13-B98F-C2E3A5620194}"/>
    <dgm:cxn modelId="{68F25C46-00AF-481D-9AED-AE7BDA6ACD41}" type="presOf" srcId="{62B7D8B3-8236-4A8B-BA69-F0A8F18095FC}" destId="{85A04647-E02F-4B7F-A98A-E71172553CE2}" srcOrd="0" destOrd="0" presId="urn:microsoft.com/office/officeart/2008/layout/LinedList"/>
    <dgm:cxn modelId="{37B24C72-704F-45AA-9ECC-379F20F15E83}" srcId="{84E25417-C724-4538-8AC3-8C0AD2782D7F}" destId="{3B2A3072-8E1D-481B-A5D4-98C03E77511D}" srcOrd="1" destOrd="0" parTransId="{DF2A3EA2-FF44-4D05-9FCE-C5ED679CC1D2}" sibTransId="{0183980E-F818-44B3-AADB-A52BA321952D}"/>
    <dgm:cxn modelId="{47C9607E-3046-4F0F-A4E7-22209BD8BA65}" srcId="{84E25417-C724-4538-8AC3-8C0AD2782D7F}" destId="{9A3C9CC2-3125-4DDD-B7A4-3B6E9AF832ED}" srcOrd="0" destOrd="0" parTransId="{682B366A-0DDB-41EB-819E-F24212BA9D1F}" sibTransId="{4EDC7260-63D4-4955-A10F-7D77AD506117}"/>
    <dgm:cxn modelId="{88A90EB1-CBFF-4DE5-86DD-8D0E2E0576AC}" type="presOf" srcId="{9A3C9CC2-3125-4DDD-B7A4-3B6E9AF832ED}" destId="{98A88E4A-00F0-4CED-846D-60AA60F00100}" srcOrd="0" destOrd="0" presId="urn:microsoft.com/office/officeart/2008/layout/LinedList"/>
    <dgm:cxn modelId="{1DEE91C3-68DC-4314-8328-D86BA4FBFB0C}" type="presOf" srcId="{E6A6D9EB-D384-4B75-BE48-1C31771FE691}" destId="{59C24A61-6042-46F8-9B1A-11ED8BFFAC97}" srcOrd="0" destOrd="0" presId="urn:microsoft.com/office/officeart/2008/layout/LinedList"/>
    <dgm:cxn modelId="{F15702FA-2AFD-4FB9-A0C4-C1EE2C63B641}" type="presOf" srcId="{84E25417-C724-4538-8AC3-8C0AD2782D7F}" destId="{DF7A714B-2D5F-4030-AABF-D852E50AE623}" srcOrd="0" destOrd="0" presId="urn:microsoft.com/office/officeart/2008/layout/LinedList"/>
    <dgm:cxn modelId="{0D5AFCE1-4EC3-40FD-8DB1-BB058DE27A60}" type="presParOf" srcId="{85A04647-E02F-4B7F-A98A-E71172553CE2}" destId="{1378794A-9606-49CF-A849-10EDC785C6C4}" srcOrd="0" destOrd="0" presId="urn:microsoft.com/office/officeart/2008/layout/LinedList"/>
    <dgm:cxn modelId="{68C18DBF-5B9A-40A8-AA5C-9B6F88099395}" type="presParOf" srcId="{85A04647-E02F-4B7F-A98A-E71172553CE2}" destId="{DD772AA7-1BE3-412A-B161-B248650ACDA4}" srcOrd="1" destOrd="0" presId="urn:microsoft.com/office/officeart/2008/layout/LinedList"/>
    <dgm:cxn modelId="{085B1AA3-BF9F-4373-9D4B-50D425A79938}" type="presParOf" srcId="{DD772AA7-1BE3-412A-B161-B248650ACDA4}" destId="{DF7A714B-2D5F-4030-AABF-D852E50AE623}" srcOrd="0" destOrd="0" presId="urn:microsoft.com/office/officeart/2008/layout/LinedList"/>
    <dgm:cxn modelId="{1583C99B-0CB4-4B43-B208-DEF19382CFBB}" type="presParOf" srcId="{DD772AA7-1BE3-412A-B161-B248650ACDA4}" destId="{D9FC4E8A-4AB6-4040-A91A-F04553F00565}" srcOrd="1" destOrd="0" presId="urn:microsoft.com/office/officeart/2008/layout/LinedList"/>
    <dgm:cxn modelId="{642B044F-5C48-435A-B27B-7DD8DBC44EBF}" type="presParOf" srcId="{D9FC4E8A-4AB6-4040-A91A-F04553F00565}" destId="{5D286A8B-EE7A-4109-8D28-1F551E8821BF}" srcOrd="0" destOrd="0" presId="urn:microsoft.com/office/officeart/2008/layout/LinedList"/>
    <dgm:cxn modelId="{CF8D21FB-7D83-4D65-AB48-DCDD58FAC254}" type="presParOf" srcId="{D9FC4E8A-4AB6-4040-A91A-F04553F00565}" destId="{B8F23DDC-1835-46D2-A56B-5EF46BAE9056}" srcOrd="1" destOrd="0" presId="urn:microsoft.com/office/officeart/2008/layout/LinedList"/>
    <dgm:cxn modelId="{E8065DAD-4FA1-4F50-AD6E-B674F70E2174}" type="presParOf" srcId="{B8F23DDC-1835-46D2-A56B-5EF46BAE9056}" destId="{65C805D0-2C34-4EF0-9BEB-252D324893F5}" srcOrd="0" destOrd="0" presId="urn:microsoft.com/office/officeart/2008/layout/LinedList"/>
    <dgm:cxn modelId="{13460A2D-BDD1-4EA7-A108-B8170C10B5E7}" type="presParOf" srcId="{B8F23DDC-1835-46D2-A56B-5EF46BAE9056}" destId="{98A88E4A-00F0-4CED-846D-60AA60F00100}" srcOrd="1" destOrd="0" presId="urn:microsoft.com/office/officeart/2008/layout/LinedList"/>
    <dgm:cxn modelId="{EA0CBFE6-6EE6-4F7B-A530-AAA450C26B09}" type="presParOf" srcId="{B8F23DDC-1835-46D2-A56B-5EF46BAE9056}" destId="{2333B916-A8EE-4BC1-ADC9-8B763F241FB9}" srcOrd="2" destOrd="0" presId="urn:microsoft.com/office/officeart/2008/layout/LinedList"/>
    <dgm:cxn modelId="{54CC9E71-7E24-45FE-91CA-EACDBA4B9714}" type="presParOf" srcId="{D9FC4E8A-4AB6-4040-A91A-F04553F00565}" destId="{3211586B-1D06-4EDE-9A3F-6E83BF8E2C56}" srcOrd="2" destOrd="0" presId="urn:microsoft.com/office/officeart/2008/layout/LinedList"/>
    <dgm:cxn modelId="{9D65ABB4-FCE2-4F29-A2AB-729016E484A9}" type="presParOf" srcId="{D9FC4E8A-4AB6-4040-A91A-F04553F00565}" destId="{EFD9A688-DC20-4F26-AA5F-2EBFA4A3D93A}" srcOrd="3" destOrd="0" presId="urn:microsoft.com/office/officeart/2008/layout/LinedList"/>
    <dgm:cxn modelId="{A8AD6A55-2A90-4E9C-A8D3-E549B85C6791}" type="presParOf" srcId="{D9FC4E8A-4AB6-4040-A91A-F04553F00565}" destId="{9E219DAD-6995-43FE-A6D3-E67E9E6BD7BE}" srcOrd="4" destOrd="0" presId="urn:microsoft.com/office/officeart/2008/layout/LinedList"/>
    <dgm:cxn modelId="{FA06498A-8AA4-4C4B-A4B8-05138A1113D6}" type="presParOf" srcId="{9E219DAD-6995-43FE-A6D3-E67E9E6BD7BE}" destId="{9E8B309F-3ACA-44D2-B9D0-83DA10B1A34E}" srcOrd="0" destOrd="0" presId="urn:microsoft.com/office/officeart/2008/layout/LinedList"/>
    <dgm:cxn modelId="{B6A58185-44E8-4C90-AB68-C0D6961955D9}" type="presParOf" srcId="{9E219DAD-6995-43FE-A6D3-E67E9E6BD7BE}" destId="{4F905F3C-BFC0-479D-A742-51CAA83C9901}" srcOrd="1" destOrd="0" presId="urn:microsoft.com/office/officeart/2008/layout/LinedList"/>
    <dgm:cxn modelId="{0AEFF3AC-0DF2-4EED-9FE0-5A75BD635DDF}" type="presParOf" srcId="{9E219DAD-6995-43FE-A6D3-E67E9E6BD7BE}" destId="{FEC82AC6-5933-4332-9B2A-39B9EB5F7ED5}" srcOrd="2" destOrd="0" presId="urn:microsoft.com/office/officeart/2008/layout/LinedList"/>
    <dgm:cxn modelId="{FF9B9179-9688-4D9C-877A-A0D6B4A03160}" type="presParOf" srcId="{D9FC4E8A-4AB6-4040-A91A-F04553F00565}" destId="{C0386018-0EFC-4F0A-A329-8B1EA03C7AC9}" srcOrd="5" destOrd="0" presId="urn:microsoft.com/office/officeart/2008/layout/LinedList"/>
    <dgm:cxn modelId="{AC14B548-67E1-41ED-B8A9-03A2D1B5F85B}" type="presParOf" srcId="{D9FC4E8A-4AB6-4040-A91A-F04553F00565}" destId="{92CA39F0-9AD7-4338-BB7A-8E3E11AE1EAD}" srcOrd="6" destOrd="0" presId="urn:microsoft.com/office/officeart/2008/layout/LinedList"/>
    <dgm:cxn modelId="{EBDCB3B5-C995-43B4-B068-62DC803FB14B}" type="presParOf" srcId="{D9FC4E8A-4AB6-4040-A91A-F04553F00565}" destId="{03C824EF-76DD-4151-855D-549A00151796}" srcOrd="7" destOrd="0" presId="urn:microsoft.com/office/officeart/2008/layout/LinedList"/>
    <dgm:cxn modelId="{74ED3819-EE61-4FAA-985D-6735EA2221CC}" type="presParOf" srcId="{03C824EF-76DD-4151-855D-549A00151796}" destId="{780A89A3-ED20-448A-B038-A78941ED173A}" srcOrd="0" destOrd="0" presId="urn:microsoft.com/office/officeart/2008/layout/LinedList"/>
    <dgm:cxn modelId="{F9866D13-67F9-430F-AC68-5BA54494146F}" type="presParOf" srcId="{03C824EF-76DD-4151-855D-549A00151796}" destId="{59C24A61-6042-46F8-9B1A-11ED8BFFAC97}" srcOrd="1" destOrd="0" presId="urn:microsoft.com/office/officeart/2008/layout/LinedList"/>
    <dgm:cxn modelId="{E73842EB-EA0B-4A05-9558-B2A18A6655FE}" type="presParOf" srcId="{03C824EF-76DD-4151-855D-549A00151796}" destId="{46B84FA0-3260-41D1-A3B2-B847D914461F}" srcOrd="2" destOrd="0" presId="urn:microsoft.com/office/officeart/2008/layout/LinedList"/>
    <dgm:cxn modelId="{A409518C-65D1-4D34-B7C5-9DF6A916687B}" type="presParOf" srcId="{D9FC4E8A-4AB6-4040-A91A-F04553F00565}" destId="{89EB09F1-4C13-493D-9E95-FF8B204E2FE2}" srcOrd="8" destOrd="0" presId="urn:microsoft.com/office/officeart/2008/layout/LinedList"/>
    <dgm:cxn modelId="{96AE44CE-A1B2-4BCA-9C4E-BE37E77D06AA}" type="presParOf" srcId="{D9FC4E8A-4AB6-4040-A91A-F04553F00565}" destId="{A467AA7E-2037-49D2-AAE9-0EFCF7FF331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AA354F-9C8B-477E-853B-ED7F1BABD0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0B178-F979-4D83-8DCA-C371D10B371E}">
      <dgm:prSet phldrT="[Text]"/>
      <dgm:spPr/>
      <dgm:t>
        <a:bodyPr/>
        <a:lstStyle/>
        <a:p>
          <a:r>
            <a:rPr lang="en-US" dirty="0"/>
            <a:t>1. A Lead Group </a:t>
          </a:r>
        </a:p>
      </dgm:t>
    </dgm:pt>
    <dgm:pt modelId="{A4D06386-B208-4848-AD14-990D5F6B69A5}" type="parTrans" cxnId="{EAA1D8B0-6ACB-48ED-8709-AB42C319ED7B}">
      <dgm:prSet/>
      <dgm:spPr/>
      <dgm:t>
        <a:bodyPr/>
        <a:lstStyle/>
        <a:p>
          <a:endParaRPr lang="en-US"/>
        </a:p>
      </dgm:t>
    </dgm:pt>
    <dgm:pt modelId="{B453E33A-DD8B-42D4-BC19-17A52BF67E2B}" type="sibTrans" cxnId="{EAA1D8B0-6ACB-48ED-8709-AB42C319ED7B}">
      <dgm:prSet/>
      <dgm:spPr/>
      <dgm:t>
        <a:bodyPr/>
        <a:lstStyle/>
        <a:p>
          <a:endParaRPr lang="en-US"/>
        </a:p>
      </dgm:t>
    </dgm:pt>
    <dgm:pt modelId="{7C557F3D-A8C0-4DC4-887C-9A4BD03C4B7A}">
      <dgm:prSet phldrT="[Text]"/>
      <dgm:spPr/>
      <dgm:t>
        <a:bodyPr/>
        <a:lstStyle/>
        <a:p>
          <a:r>
            <a:rPr lang="en-US" dirty="0"/>
            <a:t>3. A Community Network</a:t>
          </a:r>
        </a:p>
      </dgm:t>
    </dgm:pt>
    <dgm:pt modelId="{3C459D53-88C8-4A37-ADAE-B87DD04BD3FD}" type="parTrans" cxnId="{72B40881-BE29-453A-ADAC-8FF7F4A5D2B6}">
      <dgm:prSet/>
      <dgm:spPr/>
      <dgm:t>
        <a:bodyPr/>
        <a:lstStyle/>
        <a:p>
          <a:endParaRPr lang="en-US"/>
        </a:p>
      </dgm:t>
    </dgm:pt>
    <dgm:pt modelId="{C4636808-18F5-406D-8E85-B67ABEDAA4CD}" type="sibTrans" cxnId="{72B40881-BE29-453A-ADAC-8FF7F4A5D2B6}">
      <dgm:prSet/>
      <dgm:spPr/>
      <dgm:t>
        <a:bodyPr/>
        <a:lstStyle/>
        <a:p>
          <a:endParaRPr lang="en-US"/>
        </a:p>
      </dgm:t>
    </dgm:pt>
    <dgm:pt modelId="{054CB9A6-5AC6-493C-ABED-C1A82205F58C}">
      <dgm:prSet phldrT="[Text]"/>
      <dgm:spPr/>
      <dgm:t>
        <a:bodyPr/>
        <a:lstStyle/>
        <a:p>
          <a:r>
            <a:rPr lang="en-US" dirty="0"/>
            <a:t>4. A Community Scan</a:t>
          </a:r>
        </a:p>
      </dgm:t>
    </dgm:pt>
    <dgm:pt modelId="{09E19732-CEE3-4A94-8845-AC29DAF78C55}" type="parTrans" cxnId="{A6CF79BD-8BFA-4F8A-BFA2-39BB01AC4356}">
      <dgm:prSet/>
      <dgm:spPr/>
      <dgm:t>
        <a:bodyPr/>
        <a:lstStyle/>
        <a:p>
          <a:endParaRPr lang="en-US"/>
        </a:p>
      </dgm:t>
    </dgm:pt>
    <dgm:pt modelId="{41A1B30B-2E9D-46CF-A7FA-4D0D9E4904CE}" type="sibTrans" cxnId="{A6CF79BD-8BFA-4F8A-BFA2-39BB01AC4356}">
      <dgm:prSet/>
      <dgm:spPr/>
      <dgm:t>
        <a:bodyPr/>
        <a:lstStyle/>
        <a:p>
          <a:endParaRPr lang="en-US"/>
        </a:p>
      </dgm:t>
    </dgm:pt>
    <dgm:pt modelId="{4DD55329-9413-4717-9A7E-B43EF9AA5BE7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5. An Action Plan</a:t>
          </a:r>
        </a:p>
      </dgm:t>
    </dgm:pt>
    <dgm:pt modelId="{4AD37F0A-B35F-412D-84C7-AC2303CE1F53}" type="parTrans" cxnId="{05563FF6-497A-4F4F-81EF-D788CD35750C}">
      <dgm:prSet/>
      <dgm:spPr/>
      <dgm:t>
        <a:bodyPr/>
        <a:lstStyle/>
        <a:p>
          <a:endParaRPr lang="en-US"/>
        </a:p>
      </dgm:t>
    </dgm:pt>
    <dgm:pt modelId="{76DF4509-6CD2-44AE-8F03-02ED19532E04}" type="sibTrans" cxnId="{05563FF6-497A-4F4F-81EF-D788CD35750C}">
      <dgm:prSet/>
      <dgm:spPr/>
      <dgm:t>
        <a:bodyPr/>
        <a:lstStyle/>
        <a:p>
          <a:endParaRPr lang="en-US"/>
        </a:p>
      </dgm:t>
    </dgm:pt>
    <dgm:pt modelId="{7EC24EE3-52BB-45D0-A59F-6D85AC546B17}">
      <dgm:prSet/>
      <dgm:spPr/>
      <dgm:t>
        <a:bodyPr/>
        <a:lstStyle/>
        <a:p>
          <a:r>
            <a:rPr lang="en-US" dirty="0"/>
            <a:t>7. Celebration and Review</a:t>
          </a:r>
        </a:p>
      </dgm:t>
    </dgm:pt>
    <dgm:pt modelId="{C662C60C-7605-44E6-A308-CFA040829CE1}" type="parTrans" cxnId="{0EC80D77-5E17-43E7-A573-AAB561863AD8}">
      <dgm:prSet/>
      <dgm:spPr/>
      <dgm:t>
        <a:bodyPr/>
        <a:lstStyle/>
        <a:p>
          <a:endParaRPr lang="en-US"/>
        </a:p>
      </dgm:t>
    </dgm:pt>
    <dgm:pt modelId="{FB3FAF28-DF12-41A9-BE8B-866F798FFCFB}" type="sibTrans" cxnId="{0EC80D77-5E17-43E7-A573-AAB561863AD8}">
      <dgm:prSet/>
      <dgm:spPr/>
      <dgm:t>
        <a:bodyPr/>
        <a:lstStyle/>
        <a:p>
          <a:endParaRPr lang="en-US"/>
        </a:p>
      </dgm:t>
    </dgm:pt>
    <dgm:pt modelId="{E674908A-4311-4DCE-A42D-298307C4BDD6}">
      <dgm:prSet/>
      <dgm:spPr/>
      <dgm:t>
        <a:bodyPr/>
        <a:lstStyle/>
        <a:p>
          <a:r>
            <a:rPr lang="en-US" dirty="0"/>
            <a:t>6. Campaigns and Projects</a:t>
          </a:r>
        </a:p>
      </dgm:t>
    </dgm:pt>
    <dgm:pt modelId="{EC328F33-5907-4FD5-87E3-02A20984B924}" type="parTrans" cxnId="{8547D56C-964B-4B99-858C-8AAB180B1EB1}">
      <dgm:prSet/>
      <dgm:spPr/>
      <dgm:t>
        <a:bodyPr/>
        <a:lstStyle/>
        <a:p>
          <a:endParaRPr lang="en-US"/>
        </a:p>
      </dgm:t>
    </dgm:pt>
    <dgm:pt modelId="{8B95C646-8523-4BE9-9AE3-A180E48BCDF2}" type="sibTrans" cxnId="{8547D56C-964B-4B99-858C-8AAB180B1EB1}">
      <dgm:prSet/>
      <dgm:spPr/>
      <dgm:t>
        <a:bodyPr/>
        <a:lstStyle/>
        <a:p>
          <a:endParaRPr lang="en-US"/>
        </a:p>
      </dgm:t>
    </dgm:pt>
    <dgm:pt modelId="{2A56BE75-C7C9-48BD-AC13-7104F8A45242}">
      <dgm:prSet/>
      <dgm:spPr/>
      <dgm:t>
        <a:bodyPr/>
        <a:lstStyle/>
        <a:p>
          <a:endParaRPr lang="en-US"/>
        </a:p>
      </dgm:t>
    </dgm:pt>
    <dgm:pt modelId="{56E67A69-CCD7-4C94-9DEB-09D053B36700}" type="parTrans" cxnId="{340A9CCF-E1FA-4471-BB4B-AC48128E88FC}">
      <dgm:prSet/>
      <dgm:spPr/>
      <dgm:t>
        <a:bodyPr/>
        <a:lstStyle/>
        <a:p>
          <a:endParaRPr lang="en-US"/>
        </a:p>
      </dgm:t>
    </dgm:pt>
    <dgm:pt modelId="{B408290E-6872-473A-AF94-7BDA492B9787}" type="sibTrans" cxnId="{340A9CCF-E1FA-4471-BB4B-AC48128E88FC}">
      <dgm:prSet/>
      <dgm:spPr/>
      <dgm:t>
        <a:bodyPr/>
        <a:lstStyle/>
        <a:p>
          <a:endParaRPr lang="en-US"/>
        </a:p>
      </dgm:t>
    </dgm:pt>
    <dgm:pt modelId="{94C17FC1-0AE3-40EB-9D26-B007D5A5CBAB}">
      <dgm:prSet phldrT="[Text]"/>
      <dgm:spPr/>
      <dgm:t>
        <a:bodyPr/>
        <a:lstStyle/>
        <a:p>
          <a:r>
            <a:rPr lang="en-US" dirty="0"/>
            <a:t>2. A Coordinator</a:t>
          </a:r>
        </a:p>
      </dgm:t>
    </dgm:pt>
    <dgm:pt modelId="{25B764D2-E32D-46B4-8D07-44B4736F6594}" type="parTrans" cxnId="{65C16417-3978-49E4-B20F-CC60985AE903}">
      <dgm:prSet/>
      <dgm:spPr/>
      <dgm:t>
        <a:bodyPr/>
        <a:lstStyle/>
        <a:p>
          <a:endParaRPr lang="en-US"/>
        </a:p>
      </dgm:t>
    </dgm:pt>
    <dgm:pt modelId="{6A6754E2-31AE-4FE5-9145-FBDCE8B5521B}" type="sibTrans" cxnId="{65C16417-3978-49E4-B20F-CC60985AE903}">
      <dgm:prSet/>
      <dgm:spPr/>
      <dgm:t>
        <a:bodyPr/>
        <a:lstStyle/>
        <a:p>
          <a:endParaRPr lang="en-US"/>
        </a:p>
      </dgm:t>
    </dgm:pt>
    <dgm:pt modelId="{2EE109ED-7153-469F-A115-AEA7C192DDEF}" type="pres">
      <dgm:prSet presAssocID="{9BAA354F-9C8B-477E-853B-ED7F1BABD0BB}" presName="Name0" presStyleCnt="0">
        <dgm:presLayoutVars>
          <dgm:chMax val="7"/>
          <dgm:chPref val="7"/>
          <dgm:dir/>
        </dgm:presLayoutVars>
      </dgm:prSet>
      <dgm:spPr/>
    </dgm:pt>
    <dgm:pt modelId="{715860B7-65F2-46E5-9840-4E2CE4E06A72}" type="pres">
      <dgm:prSet presAssocID="{9BAA354F-9C8B-477E-853B-ED7F1BABD0BB}" presName="Name1" presStyleCnt="0"/>
      <dgm:spPr/>
    </dgm:pt>
    <dgm:pt modelId="{74E4DA14-61DF-4794-A43B-3CC20BA06A07}" type="pres">
      <dgm:prSet presAssocID="{9BAA354F-9C8B-477E-853B-ED7F1BABD0BB}" presName="cycle" presStyleCnt="0"/>
      <dgm:spPr/>
    </dgm:pt>
    <dgm:pt modelId="{CCA2DC84-4D82-494A-A14D-A66D06B972B1}" type="pres">
      <dgm:prSet presAssocID="{9BAA354F-9C8B-477E-853B-ED7F1BABD0BB}" presName="srcNode" presStyleLbl="node1" presStyleIdx="0" presStyleCnt="7"/>
      <dgm:spPr/>
    </dgm:pt>
    <dgm:pt modelId="{6F6AFF68-62E6-4DAD-B499-1C4809054C19}" type="pres">
      <dgm:prSet presAssocID="{9BAA354F-9C8B-477E-853B-ED7F1BABD0BB}" presName="conn" presStyleLbl="parChTrans1D2" presStyleIdx="0" presStyleCnt="1"/>
      <dgm:spPr/>
    </dgm:pt>
    <dgm:pt modelId="{92B60C39-19D1-43F4-AD54-1B446B2768AF}" type="pres">
      <dgm:prSet presAssocID="{9BAA354F-9C8B-477E-853B-ED7F1BABD0BB}" presName="extraNode" presStyleLbl="node1" presStyleIdx="0" presStyleCnt="7"/>
      <dgm:spPr/>
    </dgm:pt>
    <dgm:pt modelId="{D7989641-532A-4391-8724-D4DAE9C7EA0C}" type="pres">
      <dgm:prSet presAssocID="{9BAA354F-9C8B-477E-853B-ED7F1BABD0BB}" presName="dstNode" presStyleLbl="node1" presStyleIdx="0" presStyleCnt="7"/>
      <dgm:spPr/>
    </dgm:pt>
    <dgm:pt modelId="{427E9642-6A0B-47B7-B08B-B91631999634}" type="pres">
      <dgm:prSet presAssocID="{1A00B178-F979-4D83-8DCA-C371D10B371E}" presName="text_1" presStyleLbl="node1" presStyleIdx="0" presStyleCnt="7">
        <dgm:presLayoutVars>
          <dgm:bulletEnabled val="1"/>
        </dgm:presLayoutVars>
      </dgm:prSet>
      <dgm:spPr/>
    </dgm:pt>
    <dgm:pt modelId="{2C465C0D-9EA5-452F-B789-C777DFEE7D33}" type="pres">
      <dgm:prSet presAssocID="{1A00B178-F979-4D83-8DCA-C371D10B371E}" presName="accent_1" presStyleCnt="0"/>
      <dgm:spPr/>
    </dgm:pt>
    <dgm:pt modelId="{EFFC4DE0-D547-4198-9A02-EE881C3F8E7B}" type="pres">
      <dgm:prSet presAssocID="{1A00B178-F979-4D83-8DCA-C371D10B371E}" presName="accentRepeatNode" presStyleLbl="solidFgAcc1" presStyleIdx="0" presStyleCnt="7"/>
      <dgm:spPr/>
    </dgm:pt>
    <dgm:pt modelId="{FE28AA2F-AFD7-4153-BDC7-AE5724DA90EF}" type="pres">
      <dgm:prSet presAssocID="{94C17FC1-0AE3-40EB-9D26-B007D5A5CBAB}" presName="text_2" presStyleLbl="node1" presStyleIdx="1" presStyleCnt="7">
        <dgm:presLayoutVars>
          <dgm:bulletEnabled val="1"/>
        </dgm:presLayoutVars>
      </dgm:prSet>
      <dgm:spPr/>
    </dgm:pt>
    <dgm:pt modelId="{9C705693-5919-428E-9E01-9E174F3FB460}" type="pres">
      <dgm:prSet presAssocID="{94C17FC1-0AE3-40EB-9D26-B007D5A5CBAB}" presName="accent_2" presStyleCnt="0"/>
      <dgm:spPr/>
    </dgm:pt>
    <dgm:pt modelId="{8AD86C54-08B5-48B0-B5B7-A79D6A8DB614}" type="pres">
      <dgm:prSet presAssocID="{94C17FC1-0AE3-40EB-9D26-B007D5A5CBAB}" presName="accentRepeatNode" presStyleLbl="solidFgAcc1" presStyleIdx="1" presStyleCnt="7"/>
      <dgm:spPr/>
    </dgm:pt>
    <dgm:pt modelId="{F3ADF4A3-1057-4E2B-9D51-564747DA9894}" type="pres">
      <dgm:prSet presAssocID="{7C557F3D-A8C0-4DC4-887C-9A4BD03C4B7A}" presName="text_3" presStyleLbl="node1" presStyleIdx="2" presStyleCnt="7">
        <dgm:presLayoutVars>
          <dgm:bulletEnabled val="1"/>
        </dgm:presLayoutVars>
      </dgm:prSet>
      <dgm:spPr/>
    </dgm:pt>
    <dgm:pt modelId="{91AB1458-1A05-4D78-B455-2C98110C0EB0}" type="pres">
      <dgm:prSet presAssocID="{7C557F3D-A8C0-4DC4-887C-9A4BD03C4B7A}" presName="accent_3" presStyleCnt="0"/>
      <dgm:spPr/>
    </dgm:pt>
    <dgm:pt modelId="{50CD9779-5C9C-42FB-B6D9-7557CA738246}" type="pres">
      <dgm:prSet presAssocID="{7C557F3D-A8C0-4DC4-887C-9A4BD03C4B7A}" presName="accentRepeatNode" presStyleLbl="solidFgAcc1" presStyleIdx="2" presStyleCnt="7"/>
      <dgm:spPr/>
    </dgm:pt>
    <dgm:pt modelId="{86D71717-D526-45B9-938D-BE4AF5C261E8}" type="pres">
      <dgm:prSet presAssocID="{054CB9A6-5AC6-493C-ABED-C1A82205F58C}" presName="text_4" presStyleLbl="node1" presStyleIdx="3" presStyleCnt="7">
        <dgm:presLayoutVars>
          <dgm:bulletEnabled val="1"/>
        </dgm:presLayoutVars>
      </dgm:prSet>
      <dgm:spPr/>
    </dgm:pt>
    <dgm:pt modelId="{90A854FF-2AA7-452A-AE50-22E4EB38E523}" type="pres">
      <dgm:prSet presAssocID="{054CB9A6-5AC6-493C-ABED-C1A82205F58C}" presName="accent_4" presStyleCnt="0"/>
      <dgm:spPr/>
    </dgm:pt>
    <dgm:pt modelId="{CB743EF1-4649-4E4E-8FBC-CC2FC78DA7F2}" type="pres">
      <dgm:prSet presAssocID="{054CB9A6-5AC6-493C-ABED-C1A82205F58C}" presName="accentRepeatNode" presStyleLbl="solidFgAcc1" presStyleIdx="3" presStyleCnt="7"/>
      <dgm:spPr/>
    </dgm:pt>
    <dgm:pt modelId="{2875509F-5EE3-41F1-B624-DE5442B8ED6A}" type="pres">
      <dgm:prSet presAssocID="{4DD55329-9413-4717-9A7E-B43EF9AA5BE7}" presName="text_5" presStyleLbl="node1" presStyleIdx="4" presStyleCnt="7">
        <dgm:presLayoutVars>
          <dgm:bulletEnabled val="1"/>
        </dgm:presLayoutVars>
      </dgm:prSet>
      <dgm:spPr/>
    </dgm:pt>
    <dgm:pt modelId="{0A509A81-96CA-4988-A700-6394E9F656BC}" type="pres">
      <dgm:prSet presAssocID="{4DD55329-9413-4717-9A7E-B43EF9AA5BE7}" presName="accent_5" presStyleCnt="0"/>
      <dgm:spPr/>
    </dgm:pt>
    <dgm:pt modelId="{C589E4C8-0BAE-4643-9EC7-0AE3DE3946C9}" type="pres">
      <dgm:prSet presAssocID="{4DD55329-9413-4717-9A7E-B43EF9AA5BE7}" presName="accentRepeatNode" presStyleLbl="solidFgAcc1" presStyleIdx="4" presStyleCnt="7"/>
      <dgm:spPr/>
    </dgm:pt>
    <dgm:pt modelId="{346C2491-510F-417A-8D7D-718D303C8286}" type="pres">
      <dgm:prSet presAssocID="{E674908A-4311-4DCE-A42D-298307C4BDD6}" presName="text_6" presStyleLbl="node1" presStyleIdx="5" presStyleCnt="7">
        <dgm:presLayoutVars>
          <dgm:bulletEnabled val="1"/>
        </dgm:presLayoutVars>
      </dgm:prSet>
      <dgm:spPr/>
    </dgm:pt>
    <dgm:pt modelId="{BF22DB6A-E7FB-4681-8A11-D5A0FCEF85A9}" type="pres">
      <dgm:prSet presAssocID="{E674908A-4311-4DCE-A42D-298307C4BDD6}" presName="accent_6" presStyleCnt="0"/>
      <dgm:spPr/>
    </dgm:pt>
    <dgm:pt modelId="{8568D9AA-BF88-4A58-86A0-299BA99DBC60}" type="pres">
      <dgm:prSet presAssocID="{E674908A-4311-4DCE-A42D-298307C4BDD6}" presName="accentRepeatNode" presStyleLbl="solidFgAcc1" presStyleIdx="5" presStyleCnt="7"/>
      <dgm:spPr/>
    </dgm:pt>
    <dgm:pt modelId="{94947DCE-D7D7-4770-81AD-5074A2B4B95F}" type="pres">
      <dgm:prSet presAssocID="{7EC24EE3-52BB-45D0-A59F-6D85AC546B17}" presName="text_7" presStyleLbl="node1" presStyleIdx="6" presStyleCnt="7">
        <dgm:presLayoutVars>
          <dgm:bulletEnabled val="1"/>
        </dgm:presLayoutVars>
      </dgm:prSet>
      <dgm:spPr/>
    </dgm:pt>
    <dgm:pt modelId="{51DF26A9-01AC-49DA-8796-856017EEF751}" type="pres">
      <dgm:prSet presAssocID="{7EC24EE3-52BB-45D0-A59F-6D85AC546B17}" presName="accent_7" presStyleCnt="0"/>
      <dgm:spPr/>
    </dgm:pt>
    <dgm:pt modelId="{22755793-8BC5-40B5-BA06-2E15275CFE58}" type="pres">
      <dgm:prSet presAssocID="{7EC24EE3-52BB-45D0-A59F-6D85AC546B17}" presName="accentRepeatNode" presStyleLbl="solidFgAcc1" presStyleIdx="6" presStyleCnt="7"/>
      <dgm:spPr/>
    </dgm:pt>
  </dgm:ptLst>
  <dgm:cxnLst>
    <dgm:cxn modelId="{46D22A15-0B9E-4F79-A477-53E605A6EEA0}" type="presOf" srcId="{7EC24EE3-52BB-45D0-A59F-6D85AC546B17}" destId="{94947DCE-D7D7-4770-81AD-5074A2B4B95F}" srcOrd="0" destOrd="0" presId="urn:microsoft.com/office/officeart/2008/layout/VerticalCurvedList"/>
    <dgm:cxn modelId="{65C16417-3978-49E4-B20F-CC60985AE903}" srcId="{9BAA354F-9C8B-477E-853B-ED7F1BABD0BB}" destId="{94C17FC1-0AE3-40EB-9D26-B007D5A5CBAB}" srcOrd="1" destOrd="0" parTransId="{25B764D2-E32D-46B4-8D07-44B4736F6594}" sibTransId="{6A6754E2-31AE-4FE5-9145-FBDCE8B5521B}"/>
    <dgm:cxn modelId="{EA9CFD42-3A3F-4C2A-ABFF-0776B907B817}" type="presOf" srcId="{1A00B178-F979-4D83-8DCA-C371D10B371E}" destId="{427E9642-6A0B-47B7-B08B-B91631999634}" srcOrd="0" destOrd="0" presId="urn:microsoft.com/office/officeart/2008/layout/VerticalCurvedList"/>
    <dgm:cxn modelId="{8547D56C-964B-4B99-858C-8AAB180B1EB1}" srcId="{9BAA354F-9C8B-477E-853B-ED7F1BABD0BB}" destId="{E674908A-4311-4DCE-A42D-298307C4BDD6}" srcOrd="5" destOrd="0" parTransId="{EC328F33-5907-4FD5-87E3-02A20984B924}" sibTransId="{8B95C646-8523-4BE9-9AE3-A180E48BCDF2}"/>
    <dgm:cxn modelId="{DA709473-7B21-4DFC-8B31-3CED70C49575}" type="presOf" srcId="{B453E33A-DD8B-42D4-BC19-17A52BF67E2B}" destId="{6F6AFF68-62E6-4DAD-B499-1C4809054C19}" srcOrd="0" destOrd="0" presId="urn:microsoft.com/office/officeart/2008/layout/VerticalCurvedList"/>
    <dgm:cxn modelId="{0EC80D77-5E17-43E7-A573-AAB561863AD8}" srcId="{9BAA354F-9C8B-477E-853B-ED7F1BABD0BB}" destId="{7EC24EE3-52BB-45D0-A59F-6D85AC546B17}" srcOrd="6" destOrd="0" parTransId="{C662C60C-7605-44E6-A308-CFA040829CE1}" sibTransId="{FB3FAF28-DF12-41A9-BE8B-866F798FFCFB}"/>
    <dgm:cxn modelId="{18F8AA57-1A3E-4AE9-9B97-4B017C241308}" type="presOf" srcId="{4DD55329-9413-4717-9A7E-B43EF9AA5BE7}" destId="{2875509F-5EE3-41F1-B624-DE5442B8ED6A}" srcOrd="0" destOrd="0" presId="urn:microsoft.com/office/officeart/2008/layout/VerticalCurvedList"/>
    <dgm:cxn modelId="{72B40881-BE29-453A-ADAC-8FF7F4A5D2B6}" srcId="{9BAA354F-9C8B-477E-853B-ED7F1BABD0BB}" destId="{7C557F3D-A8C0-4DC4-887C-9A4BD03C4B7A}" srcOrd="2" destOrd="0" parTransId="{3C459D53-88C8-4A37-ADAE-B87DD04BD3FD}" sibTransId="{C4636808-18F5-406D-8E85-B67ABEDAA4CD}"/>
    <dgm:cxn modelId="{C9C35483-D982-40C0-A322-AB26B069E975}" type="presOf" srcId="{054CB9A6-5AC6-493C-ABED-C1A82205F58C}" destId="{86D71717-D526-45B9-938D-BE4AF5C261E8}" srcOrd="0" destOrd="0" presId="urn:microsoft.com/office/officeart/2008/layout/VerticalCurvedList"/>
    <dgm:cxn modelId="{EAA1D8B0-6ACB-48ED-8709-AB42C319ED7B}" srcId="{9BAA354F-9C8B-477E-853B-ED7F1BABD0BB}" destId="{1A00B178-F979-4D83-8DCA-C371D10B371E}" srcOrd="0" destOrd="0" parTransId="{A4D06386-B208-4848-AD14-990D5F6B69A5}" sibTransId="{B453E33A-DD8B-42D4-BC19-17A52BF67E2B}"/>
    <dgm:cxn modelId="{6A6DC3B3-FB96-4D34-B067-3369CE6A2E82}" type="presOf" srcId="{E674908A-4311-4DCE-A42D-298307C4BDD6}" destId="{346C2491-510F-417A-8D7D-718D303C8286}" srcOrd="0" destOrd="0" presId="urn:microsoft.com/office/officeart/2008/layout/VerticalCurvedList"/>
    <dgm:cxn modelId="{11D5D3B9-B68E-4463-A1E7-9CC81034E1C6}" type="presOf" srcId="{9BAA354F-9C8B-477E-853B-ED7F1BABD0BB}" destId="{2EE109ED-7153-469F-A115-AEA7C192DDEF}" srcOrd="0" destOrd="0" presId="urn:microsoft.com/office/officeart/2008/layout/VerticalCurvedList"/>
    <dgm:cxn modelId="{A6CF79BD-8BFA-4F8A-BFA2-39BB01AC4356}" srcId="{9BAA354F-9C8B-477E-853B-ED7F1BABD0BB}" destId="{054CB9A6-5AC6-493C-ABED-C1A82205F58C}" srcOrd="3" destOrd="0" parTransId="{09E19732-CEE3-4A94-8845-AC29DAF78C55}" sibTransId="{41A1B30B-2E9D-46CF-A7FA-4D0D9E4904CE}"/>
    <dgm:cxn modelId="{340A9CCF-E1FA-4471-BB4B-AC48128E88FC}" srcId="{9BAA354F-9C8B-477E-853B-ED7F1BABD0BB}" destId="{2A56BE75-C7C9-48BD-AC13-7104F8A45242}" srcOrd="7" destOrd="0" parTransId="{56E67A69-CCD7-4C94-9DEB-09D053B36700}" sibTransId="{B408290E-6872-473A-AF94-7BDA492B9787}"/>
    <dgm:cxn modelId="{05563FF6-497A-4F4F-81EF-D788CD35750C}" srcId="{9BAA354F-9C8B-477E-853B-ED7F1BABD0BB}" destId="{4DD55329-9413-4717-9A7E-B43EF9AA5BE7}" srcOrd="4" destOrd="0" parTransId="{4AD37F0A-B35F-412D-84C7-AC2303CE1F53}" sibTransId="{76DF4509-6CD2-44AE-8F03-02ED19532E04}"/>
    <dgm:cxn modelId="{A09BF5F9-09B4-4581-889A-58F86BE3E12C}" type="presOf" srcId="{94C17FC1-0AE3-40EB-9D26-B007D5A5CBAB}" destId="{FE28AA2F-AFD7-4153-BDC7-AE5724DA90EF}" srcOrd="0" destOrd="0" presId="urn:microsoft.com/office/officeart/2008/layout/VerticalCurvedList"/>
    <dgm:cxn modelId="{E0A9FEFD-DBB6-47B1-A4B6-DE34D84AFDD2}" type="presOf" srcId="{7C557F3D-A8C0-4DC4-887C-9A4BD03C4B7A}" destId="{F3ADF4A3-1057-4E2B-9D51-564747DA9894}" srcOrd="0" destOrd="0" presId="urn:microsoft.com/office/officeart/2008/layout/VerticalCurvedList"/>
    <dgm:cxn modelId="{35E53869-53DD-4095-9AC3-B49476546FD9}" type="presParOf" srcId="{2EE109ED-7153-469F-A115-AEA7C192DDEF}" destId="{715860B7-65F2-46E5-9840-4E2CE4E06A72}" srcOrd="0" destOrd="0" presId="urn:microsoft.com/office/officeart/2008/layout/VerticalCurvedList"/>
    <dgm:cxn modelId="{CACB0949-50CE-421A-AE99-69EC0B8BF701}" type="presParOf" srcId="{715860B7-65F2-46E5-9840-4E2CE4E06A72}" destId="{74E4DA14-61DF-4794-A43B-3CC20BA06A07}" srcOrd="0" destOrd="0" presId="urn:microsoft.com/office/officeart/2008/layout/VerticalCurvedList"/>
    <dgm:cxn modelId="{90B9446F-645A-42B6-BE1B-847C961B6617}" type="presParOf" srcId="{74E4DA14-61DF-4794-A43B-3CC20BA06A07}" destId="{CCA2DC84-4D82-494A-A14D-A66D06B972B1}" srcOrd="0" destOrd="0" presId="urn:microsoft.com/office/officeart/2008/layout/VerticalCurvedList"/>
    <dgm:cxn modelId="{F65C5593-FD5D-4405-AE3C-D444D68579E5}" type="presParOf" srcId="{74E4DA14-61DF-4794-A43B-3CC20BA06A07}" destId="{6F6AFF68-62E6-4DAD-B499-1C4809054C19}" srcOrd="1" destOrd="0" presId="urn:microsoft.com/office/officeart/2008/layout/VerticalCurvedList"/>
    <dgm:cxn modelId="{7CE24E57-A883-4768-B6F2-8323BAE9C1E4}" type="presParOf" srcId="{74E4DA14-61DF-4794-A43B-3CC20BA06A07}" destId="{92B60C39-19D1-43F4-AD54-1B446B2768AF}" srcOrd="2" destOrd="0" presId="urn:microsoft.com/office/officeart/2008/layout/VerticalCurvedList"/>
    <dgm:cxn modelId="{B7BADD39-422B-4E66-8966-EF3D4EFCCFF9}" type="presParOf" srcId="{74E4DA14-61DF-4794-A43B-3CC20BA06A07}" destId="{D7989641-532A-4391-8724-D4DAE9C7EA0C}" srcOrd="3" destOrd="0" presId="urn:microsoft.com/office/officeart/2008/layout/VerticalCurvedList"/>
    <dgm:cxn modelId="{68503F1F-42DE-4598-B979-00B99E814DF0}" type="presParOf" srcId="{715860B7-65F2-46E5-9840-4E2CE4E06A72}" destId="{427E9642-6A0B-47B7-B08B-B91631999634}" srcOrd="1" destOrd="0" presId="urn:microsoft.com/office/officeart/2008/layout/VerticalCurvedList"/>
    <dgm:cxn modelId="{652E02AD-B5B7-47D5-BB79-81407523898B}" type="presParOf" srcId="{715860B7-65F2-46E5-9840-4E2CE4E06A72}" destId="{2C465C0D-9EA5-452F-B789-C777DFEE7D33}" srcOrd="2" destOrd="0" presId="urn:microsoft.com/office/officeart/2008/layout/VerticalCurvedList"/>
    <dgm:cxn modelId="{0D4DF832-5212-4EEA-B3C8-80F4F62D8F37}" type="presParOf" srcId="{2C465C0D-9EA5-452F-B789-C777DFEE7D33}" destId="{EFFC4DE0-D547-4198-9A02-EE881C3F8E7B}" srcOrd="0" destOrd="0" presId="urn:microsoft.com/office/officeart/2008/layout/VerticalCurvedList"/>
    <dgm:cxn modelId="{840EDA3B-7FBC-49D2-882C-8B7A02314737}" type="presParOf" srcId="{715860B7-65F2-46E5-9840-4E2CE4E06A72}" destId="{FE28AA2F-AFD7-4153-BDC7-AE5724DA90EF}" srcOrd="3" destOrd="0" presId="urn:microsoft.com/office/officeart/2008/layout/VerticalCurvedList"/>
    <dgm:cxn modelId="{CD707E2C-7948-449B-8C47-8DB7E5A072CF}" type="presParOf" srcId="{715860B7-65F2-46E5-9840-4E2CE4E06A72}" destId="{9C705693-5919-428E-9E01-9E174F3FB460}" srcOrd="4" destOrd="0" presId="urn:microsoft.com/office/officeart/2008/layout/VerticalCurvedList"/>
    <dgm:cxn modelId="{0D5D5BA0-AC26-43C2-800F-B70BD7383081}" type="presParOf" srcId="{9C705693-5919-428E-9E01-9E174F3FB460}" destId="{8AD86C54-08B5-48B0-B5B7-A79D6A8DB614}" srcOrd="0" destOrd="0" presId="urn:microsoft.com/office/officeart/2008/layout/VerticalCurvedList"/>
    <dgm:cxn modelId="{1F84B00A-3136-4DFE-8532-B32FB8CEEC11}" type="presParOf" srcId="{715860B7-65F2-46E5-9840-4E2CE4E06A72}" destId="{F3ADF4A3-1057-4E2B-9D51-564747DA9894}" srcOrd="5" destOrd="0" presId="urn:microsoft.com/office/officeart/2008/layout/VerticalCurvedList"/>
    <dgm:cxn modelId="{6D81AEC0-50D4-4514-9D44-2829DADBE77C}" type="presParOf" srcId="{715860B7-65F2-46E5-9840-4E2CE4E06A72}" destId="{91AB1458-1A05-4D78-B455-2C98110C0EB0}" srcOrd="6" destOrd="0" presId="urn:microsoft.com/office/officeart/2008/layout/VerticalCurvedList"/>
    <dgm:cxn modelId="{4A175150-A28C-49B9-9E71-1037BF944EBC}" type="presParOf" srcId="{91AB1458-1A05-4D78-B455-2C98110C0EB0}" destId="{50CD9779-5C9C-42FB-B6D9-7557CA738246}" srcOrd="0" destOrd="0" presId="urn:microsoft.com/office/officeart/2008/layout/VerticalCurvedList"/>
    <dgm:cxn modelId="{47830611-5DD7-40D1-978F-B5C935FF402E}" type="presParOf" srcId="{715860B7-65F2-46E5-9840-4E2CE4E06A72}" destId="{86D71717-D526-45B9-938D-BE4AF5C261E8}" srcOrd="7" destOrd="0" presId="urn:microsoft.com/office/officeart/2008/layout/VerticalCurvedList"/>
    <dgm:cxn modelId="{0AA2A9B0-D096-4CD8-B714-12DD0B44C9C7}" type="presParOf" srcId="{715860B7-65F2-46E5-9840-4E2CE4E06A72}" destId="{90A854FF-2AA7-452A-AE50-22E4EB38E523}" srcOrd="8" destOrd="0" presId="urn:microsoft.com/office/officeart/2008/layout/VerticalCurvedList"/>
    <dgm:cxn modelId="{3BCCFC23-545A-443B-A1FA-9F71DA802668}" type="presParOf" srcId="{90A854FF-2AA7-452A-AE50-22E4EB38E523}" destId="{CB743EF1-4649-4E4E-8FBC-CC2FC78DA7F2}" srcOrd="0" destOrd="0" presId="urn:microsoft.com/office/officeart/2008/layout/VerticalCurvedList"/>
    <dgm:cxn modelId="{7E20512A-C754-4F7F-91D3-1399AED9A853}" type="presParOf" srcId="{715860B7-65F2-46E5-9840-4E2CE4E06A72}" destId="{2875509F-5EE3-41F1-B624-DE5442B8ED6A}" srcOrd="9" destOrd="0" presId="urn:microsoft.com/office/officeart/2008/layout/VerticalCurvedList"/>
    <dgm:cxn modelId="{B844227F-FD45-4324-BFF3-7F451C878B4C}" type="presParOf" srcId="{715860B7-65F2-46E5-9840-4E2CE4E06A72}" destId="{0A509A81-96CA-4988-A700-6394E9F656BC}" srcOrd="10" destOrd="0" presId="urn:microsoft.com/office/officeart/2008/layout/VerticalCurvedList"/>
    <dgm:cxn modelId="{6663FE27-3569-4EA4-9F34-112A1E126F6A}" type="presParOf" srcId="{0A509A81-96CA-4988-A700-6394E9F656BC}" destId="{C589E4C8-0BAE-4643-9EC7-0AE3DE3946C9}" srcOrd="0" destOrd="0" presId="urn:microsoft.com/office/officeart/2008/layout/VerticalCurvedList"/>
    <dgm:cxn modelId="{0D85E283-AA27-4A08-8232-7DF0BE5F0734}" type="presParOf" srcId="{715860B7-65F2-46E5-9840-4E2CE4E06A72}" destId="{346C2491-510F-417A-8D7D-718D303C8286}" srcOrd="11" destOrd="0" presId="urn:microsoft.com/office/officeart/2008/layout/VerticalCurvedList"/>
    <dgm:cxn modelId="{DFE885DE-2785-48E5-95FB-72459F446124}" type="presParOf" srcId="{715860B7-65F2-46E5-9840-4E2CE4E06A72}" destId="{BF22DB6A-E7FB-4681-8A11-D5A0FCEF85A9}" srcOrd="12" destOrd="0" presId="urn:microsoft.com/office/officeart/2008/layout/VerticalCurvedList"/>
    <dgm:cxn modelId="{93E4852B-29DA-42B7-9124-988A737F630B}" type="presParOf" srcId="{BF22DB6A-E7FB-4681-8A11-D5A0FCEF85A9}" destId="{8568D9AA-BF88-4A58-86A0-299BA99DBC60}" srcOrd="0" destOrd="0" presId="urn:microsoft.com/office/officeart/2008/layout/VerticalCurvedList"/>
    <dgm:cxn modelId="{8CCA4E68-EF6C-455F-AE9C-D470212C5A50}" type="presParOf" srcId="{715860B7-65F2-46E5-9840-4E2CE4E06A72}" destId="{94947DCE-D7D7-4770-81AD-5074A2B4B95F}" srcOrd="13" destOrd="0" presId="urn:microsoft.com/office/officeart/2008/layout/VerticalCurvedList"/>
    <dgm:cxn modelId="{16BEE884-5CB7-4851-9A82-3A58C2F19034}" type="presParOf" srcId="{715860B7-65F2-46E5-9840-4E2CE4E06A72}" destId="{51DF26A9-01AC-49DA-8796-856017EEF751}" srcOrd="14" destOrd="0" presId="urn:microsoft.com/office/officeart/2008/layout/VerticalCurvedList"/>
    <dgm:cxn modelId="{D7F37019-92A6-48F9-8354-6DBD06E0E805}" type="presParOf" srcId="{51DF26A9-01AC-49DA-8796-856017EEF751}" destId="{22755793-8BC5-40B5-BA06-2E15275CFE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2B7D8B3-8236-4A8B-BA69-F0A8F18095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C9CC2-3125-4DDD-B7A4-3B6E9AF832ED}">
      <dgm:prSet phldrT="[Text]" custT="1"/>
      <dgm:spPr/>
      <dgm:t>
        <a:bodyPr/>
        <a:lstStyle/>
        <a:p>
          <a:r>
            <a:rPr lang="en-US" sz="2400" dirty="0"/>
            <a:t>Launch a community-wide campaign and/or support projects</a:t>
          </a:r>
        </a:p>
      </dgm:t>
    </dgm:pt>
    <dgm:pt modelId="{682B366A-0DDB-41EB-819E-F24212BA9D1F}" type="parTrans" cxnId="{47C9607E-3046-4F0F-A4E7-22209BD8BA65}">
      <dgm:prSet/>
      <dgm:spPr/>
      <dgm:t>
        <a:bodyPr/>
        <a:lstStyle/>
        <a:p>
          <a:endParaRPr lang="en-US" sz="2400"/>
        </a:p>
      </dgm:t>
    </dgm:pt>
    <dgm:pt modelId="{4EDC7260-63D4-4955-A10F-7D77AD506117}" type="sibTrans" cxnId="{47C9607E-3046-4F0F-A4E7-22209BD8BA65}">
      <dgm:prSet/>
      <dgm:spPr/>
      <dgm:t>
        <a:bodyPr/>
        <a:lstStyle/>
        <a:p>
          <a:endParaRPr lang="en-US" sz="2400"/>
        </a:p>
      </dgm:t>
    </dgm:pt>
    <dgm:pt modelId="{3B2A3072-8E1D-481B-A5D4-98C03E77511D}">
      <dgm:prSet phldrT="[Text]" custT="1"/>
      <dgm:spPr/>
      <dgm:t>
        <a:bodyPr/>
        <a:lstStyle/>
        <a:p>
          <a:r>
            <a:rPr lang="en-US" sz="2400" dirty="0"/>
            <a:t>Groups can help with outreach and engagement</a:t>
          </a:r>
        </a:p>
      </dgm:t>
    </dgm:pt>
    <dgm:pt modelId="{DF2A3EA2-FF44-4D05-9FCE-C5ED679CC1D2}" type="parTrans" cxnId="{37B24C72-704F-45AA-9ECC-379F20F15E83}">
      <dgm:prSet/>
      <dgm:spPr/>
      <dgm:t>
        <a:bodyPr/>
        <a:lstStyle/>
        <a:p>
          <a:endParaRPr lang="en-US" sz="2400"/>
        </a:p>
      </dgm:t>
    </dgm:pt>
    <dgm:pt modelId="{0183980E-F818-44B3-AADB-A52BA321952D}" type="sibTrans" cxnId="{37B24C72-704F-45AA-9ECC-379F20F15E83}">
      <dgm:prSet/>
      <dgm:spPr/>
      <dgm:t>
        <a:bodyPr/>
        <a:lstStyle/>
        <a:p>
          <a:endParaRPr lang="en-US" sz="2400"/>
        </a:p>
      </dgm:t>
    </dgm:pt>
    <dgm:pt modelId="{84E25417-C724-4538-8AC3-8C0AD2782D7F}">
      <dgm:prSet phldrT="[Text]" custT="1"/>
      <dgm:spPr/>
      <dgm:t>
        <a:bodyPr/>
        <a:lstStyle/>
        <a:p>
          <a:endParaRPr lang="en-US" sz="2400" dirty="0"/>
        </a:p>
      </dgm:t>
    </dgm:pt>
    <dgm:pt modelId="{1A8EEE23-47F0-4F13-B98F-C2E3A5620194}" type="sibTrans" cxnId="{56B4F926-FDCD-4AB0-A2C1-1F9D09E5CC93}">
      <dgm:prSet/>
      <dgm:spPr/>
      <dgm:t>
        <a:bodyPr/>
        <a:lstStyle/>
        <a:p>
          <a:endParaRPr lang="en-US" sz="2400"/>
        </a:p>
      </dgm:t>
    </dgm:pt>
    <dgm:pt modelId="{D7EE1DAE-34D5-4419-9FC3-FF8EE78F7A6A}" type="parTrans" cxnId="{56B4F926-FDCD-4AB0-A2C1-1F9D09E5CC93}">
      <dgm:prSet/>
      <dgm:spPr/>
      <dgm:t>
        <a:bodyPr/>
        <a:lstStyle/>
        <a:p>
          <a:endParaRPr lang="en-US" sz="2400"/>
        </a:p>
      </dgm:t>
    </dgm:pt>
    <dgm:pt modelId="{22A83A53-8011-4280-B68C-12839CD129B9}">
      <dgm:prSet phldrT="[Text]" custT="1"/>
      <dgm:spPr/>
      <dgm:t>
        <a:bodyPr/>
        <a:lstStyle/>
        <a:p>
          <a:r>
            <a:rPr lang="en-US" sz="2400" dirty="0"/>
            <a:t>Build community-wide participation and support</a:t>
          </a:r>
        </a:p>
      </dgm:t>
    </dgm:pt>
    <dgm:pt modelId="{B1A58531-F289-4318-9583-CB01E2D6A8E1}" type="parTrans" cxnId="{9F6EE124-C057-4E6D-B8CD-8715AAB40A8A}">
      <dgm:prSet/>
      <dgm:spPr/>
      <dgm:t>
        <a:bodyPr/>
        <a:lstStyle/>
        <a:p>
          <a:endParaRPr lang="en-US"/>
        </a:p>
      </dgm:t>
    </dgm:pt>
    <dgm:pt modelId="{08E6F36F-544A-4CCE-8604-A6F28A8C3CE2}" type="sibTrans" cxnId="{9F6EE124-C057-4E6D-B8CD-8715AAB40A8A}">
      <dgm:prSet/>
      <dgm:spPr/>
      <dgm:t>
        <a:bodyPr/>
        <a:lstStyle/>
        <a:p>
          <a:endParaRPr lang="en-US"/>
        </a:p>
      </dgm:t>
    </dgm:pt>
    <dgm:pt modelId="{85A04647-E02F-4B7F-A98A-E71172553CE2}" type="pres">
      <dgm:prSet presAssocID="{62B7D8B3-8236-4A8B-BA69-F0A8F18095FC}" presName="vert0" presStyleCnt="0">
        <dgm:presLayoutVars>
          <dgm:dir/>
          <dgm:animOne val="branch"/>
          <dgm:animLvl val="lvl"/>
        </dgm:presLayoutVars>
      </dgm:prSet>
      <dgm:spPr/>
    </dgm:pt>
    <dgm:pt modelId="{1378794A-9606-49CF-A849-10EDC785C6C4}" type="pres">
      <dgm:prSet presAssocID="{84E25417-C724-4538-8AC3-8C0AD2782D7F}" presName="thickLine" presStyleLbl="alignNode1" presStyleIdx="0" presStyleCnt="1" custLinFactNeighborX="-2988" custLinFactNeighborY="-7307"/>
      <dgm:spPr/>
    </dgm:pt>
    <dgm:pt modelId="{DD772AA7-1BE3-412A-B161-B248650ACDA4}" type="pres">
      <dgm:prSet presAssocID="{84E25417-C724-4538-8AC3-8C0AD2782D7F}" presName="horz1" presStyleCnt="0"/>
      <dgm:spPr/>
    </dgm:pt>
    <dgm:pt modelId="{DF7A714B-2D5F-4030-AABF-D852E50AE623}" type="pres">
      <dgm:prSet presAssocID="{84E25417-C724-4538-8AC3-8C0AD2782D7F}" presName="tx1" presStyleLbl="revTx" presStyleIdx="0" presStyleCnt="4"/>
      <dgm:spPr/>
    </dgm:pt>
    <dgm:pt modelId="{D9FC4E8A-4AB6-4040-A91A-F04553F00565}" type="pres">
      <dgm:prSet presAssocID="{84E25417-C724-4538-8AC3-8C0AD2782D7F}" presName="vert1" presStyleCnt="0"/>
      <dgm:spPr/>
    </dgm:pt>
    <dgm:pt modelId="{5D286A8B-EE7A-4109-8D28-1F551E8821BF}" type="pres">
      <dgm:prSet presAssocID="{9A3C9CC2-3125-4DDD-B7A4-3B6E9AF832ED}" presName="vertSpace2a" presStyleCnt="0"/>
      <dgm:spPr/>
    </dgm:pt>
    <dgm:pt modelId="{B8F23DDC-1835-46D2-A56B-5EF46BAE9056}" type="pres">
      <dgm:prSet presAssocID="{9A3C9CC2-3125-4DDD-B7A4-3B6E9AF832ED}" presName="horz2" presStyleCnt="0"/>
      <dgm:spPr/>
    </dgm:pt>
    <dgm:pt modelId="{65C805D0-2C34-4EF0-9BEB-252D324893F5}" type="pres">
      <dgm:prSet presAssocID="{9A3C9CC2-3125-4DDD-B7A4-3B6E9AF832ED}" presName="horzSpace2" presStyleCnt="0"/>
      <dgm:spPr/>
    </dgm:pt>
    <dgm:pt modelId="{98A88E4A-00F0-4CED-846D-60AA60F00100}" type="pres">
      <dgm:prSet presAssocID="{9A3C9CC2-3125-4DDD-B7A4-3B6E9AF832ED}" presName="tx2" presStyleLbl="revTx" presStyleIdx="1" presStyleCnt="4" custScaleX="123273" custScaleY="85562"/>
      <dgm:spPr/>
    </dgm:pt>
    <dgm:pt modelId="{2333B916-A8EE-4BC1-ADC9-8B763F241FB9}" type="pres">
      <dgm:prSet presAssocID="{9A3C9CC2-3125-4DDD-B7A4-3B6E9AF832ED}" presName="vert2" presStyleCnt="0"/>
      <dgm:spPr/>
    </dgm:pt>
    <dgm:pt modelId="{3211586B-1D06-4EDE-9A3F-6E83BF8E2C56}" type="pres">
      <dgm:prSet presAssocID="{9A3C9CC2-3125-4DDD-B7A4-3B6E9AF832ED}" presName="thinLine2b" presStyleLbl="callout" presStyleIdx="0" presStyleCnt="3"/>
      <dgm:spPr/>
    </dgm:pt>
    <dgm:pt modelId="{EFD9A688-DC20-4F26-AA5F-2EBFA4A3D93A}" type="pres">
      <dgm:prSet presAssocID="{9A3C9CC2-3125-4DDD-B7A4-3B6E9AF832ED}" presName="vertSpace2b" presStyleCnt="0"/>
      <dgm:spPr/>
    </dgm:pt>
    <dgm:pt modelId="{9E219DAD-6995-43FE-A6D3-E67E9E6BD7BE}" type="pres">
      <dgm:prSet presAssocID="{3B2A3072-8E1D-481B-A5D4-98C03E77511D}" presName="horz2" presStyleCnt="0"/>
      <dgm:spPr/>
    </dgm:pt>
    <dgm:pt modelId="{9E8B309F-3ACA-44D2-B9D0-83DA10B1A34E}" type="pres">
      <dgm:prSet presAssocID="{3B2A3072-8E1D-481B-A5D4-98C03E77511D}" presName="horzSpace2" presStyleCnt="0"/>
      <dgm:spPr/>
    </dgm:pt>
    <dgm:pt modelId="{4F905F3C-BFC0-479D-A742-51CAA83C9901}" type="pres">
      <dgm:prSet presAssocID="{3B2A3072-8E1D-481B-A5D4-98C03E77511D}" presName="tx2" presStyleLbl="revTx" presStyleIdx="2" presStyleCnt="4" custScaleX="115277" custScaleY="88340"/>
      <dgm:spPr/>
    </dgm:pt>
    <dgm:pt modelId="{FEC82AC6-5933-4332-9B2A-39B9EB5F7ED5}" type="pres">
      <dgm:prSet presAssocID="{3B2A3072-8E1D-481B-A5D4-98C03E77511D}" presName="vert2" presStyleCnt="0"/>
      <dgm:spPr/>
    </dgm:pt>
    <dgm:pt modelId="{C0386018-0EFC-4F0A-A329-8B1EA03C7AC9}" type="pres">
      <dgm:prSet presAssocID="{3B2A3072-8E1D-481B-A5D4-98C03E77511D}" presName="thinLine2b" presStyleLbl="callout" presStyleIdx="1" presStyleCnt="3"/>
      <dgm:spPr/>
    </dgm:pt>
    <dgm:pt modelId="{92CA39F0-9AD7-4338-BB7A-8E3E11AE1EAD}" type="pres">
      <dgm:prSet presAssocID="{3B2A3072-8E1D-481B-A5D4-98C03E77511D}" presName="vertSpace2b" presStyleCnt="0"/>
      <dgm:spPr/>
    </dgm:pt>
    <dgm:pt modelId="{AD75B358-0441-4088-BF4F-5AE39D1B8B3C}" type="pres">
      <dgm:prSet presAssocID="{22A83A53-8011-4280-B68C-12839CD129B9}" presName="horz2" presStyleCnt="0"/>
      <dgm:spPr/>
    </dgm:pt>
    <dgm:pt modelId="{D19DB631-0536-4E53-AF0F-755FF306F9EC}" type="pres">
      <dgm:prSet presAssocID="{22A83A53-8011-4280-B68C-12839CD129B9}" presName="horzSpace2" presStyleCnt="0"/>
      <dgm:spPr/>
    </dgm:pt>
    <dgm:pt modelId="{37C7573A-0255-4DAE-B8CB-9AFE60064EEC}" type="pres">
      <dgm:prSet presAssocID="{22A83A53-8011-4280-B68C-12839CD129B9}" presName="tx2" presStyleLbl="revTx" presStyleIdx="3" presStyleCnt="4" custScaleX="137056" custScaleY="92882"/>
      <dgm:spPr/>
    </dgm:pt>
    <dgm:pt modelId="{F66B69A6-FE94-4C55-8F85-3641FB2A383C}" type="pres">
      <dgm:prSet presAssocID="{22A83A53-8011-4280-B68C-12839CD129B9}" presName="vert2" presStyleCnt="0"/>
      <dgm:spPr/>
    </dgm:pt>
    <dgm:pt modelId="{449EF171-E8E6-41B6-AA07-5772081285F3}" type="pres">
      <dgm:prSet presAssocID="{22A83A53-8011-4280-B68C-12839CD129B9}" presName="thinLine2b" presStyleLbl="callout" presStyleIdx="2" presStyleCnt="3"/>
      <dgm:spPr/>
    </dgm:pt>
    <dgm:pt modelId="{062C811E-23CE-4D91-ACD1-4EE7E86E416D}" type="pres">
      <dgm:prSet presAssocID="{22A83A53-8011-4280-B68C-12839CD129B9}" presName="vertSpace2b" presStyleCnt="0"/>
      <dgm:spPr/>
    </dgm:pt>
  </dgm:ptLst>
  <dgm:cxnLst>
    <dgm:cxn modelId="{CF73E018-83F0-45D6-B6AC-54D5509E52DD}" type="presOf" srcId="{3B2A3072-8E1D-481B-A5D4-98C03E77511D}" destId="{4F905F3C-BFC0-479D-A742-51CAA83C9901}" srcOrd="0" destOrd="0" presId="urn:microsoft.com/office/officeart/2008/layout/LinedList"/>
    <dgm:cxn modelId="{9F6EE124-C057-4E6D-B8CD-8715AAB40A8A}" srcId="{84E25417-C724-4538-8AC3-8C0AD2782D7F}" destId="{22A83A53-8011-4280-B68C-12839CD129B9}" srcOrd="2" destOrd="0" parTransId="{B1A58531-F289-4318-9583-CB01E2D6A8E1}" sibTransId="{08E6F36F-544A-4CCE-8604-A6F28A8C3CE2}"/>
    <dgm:cxn modelId="{56B4F926-FDCD-4AB0-A2C1-1F9D09E5CC93}" srcId="{62B7D8B3-8236-4A8B-BA69-F0A8F18095FC}" destId="{84E25417-C724-4538-8AC3-8C0AD2782D7F}" srcOrd="0" destOrd="0" parTransId="{D7EE1DAE-34D5-4419-9FC3-FF8EE78F7A6A}" sibTransId="{1A8EEE23-47F0-4F13-B98F-C2E3A5620194}"/>
    <dgm:cxn modelId="{1CD6F33D-FC6F-4081-9454-0A2D38AB3569}" type="presOf" srcId="{22A83A53-8011-4280-B68C-12839CD129B9}" destId="{37C7573A-0255-4DAE-B8CB-9AFE60064EEC}" srcOrd="0" destOrd="0" presId="urn:microsoft.com/office/officeart/2008/layout/LinedList"/>
    <dgm:cxn modelId="{68F25C46-00AF-481D-9AED-AE7BDA6ACD41}" type="presOf" srcId="{62B7D8B3-8236-4A8B-BA69-F0A8F18095FC}" destId="{85A04647-E02F-4B7F-A98A-E71172553CE2}" srcOrd="0" destOrd="0" presId="urn:microsoft.com/office/officeart/2008/layout/LinedList"/>
    <dgm:cxn modelId="{37B24C72-704F-45AA-9ECC-379F20F15E83}" srcId="{84E25417-C724-4538-8AC3-8C0AD2782D7F}" destId="{3B2A3072-8E1D-481B-A5D4-98C03E77511D}" srcOrd="1" destOrd="0" parTransId="{DF2A3EA2-FF44-4D05-9FCE-C5ED679CC1D2}" sibTransId="{0183980E-F818-44B3-AADB-A52BA321952D}"/>
    <dgm:cxn modelId="{47C9607E-3046-4F0F-A4E7-22209BD8BA65}" srcId="{84E25417-C724-4538-8AC3-8C0AD2782D7F}" destId="{9A3C9CC2-3125-4DDD-B7A4-3B6E9AF832ED}" srcOrd="0" destOrd="0" parTransId="{682B366A-0DDB-41EB-819E-F24212BA9D1F}" sibTransId="{4EDC7260-63D4-4955-A10F-7D77AD506117}"/>
    <dgm:cxn modelId="{88A90EB1-CBFF-4DE5-86DD-8D0E2E0576AC}" type="presOf" srcId="{9A3C9CC2-3125-4DDD-B7A4-3B6E9AF832ED}" destId="{98A88E4A-00F0-4CED-846D-60AA60F00100}" srcOrd="0" destOrd="0" presId="urn:microsoft.com/office/officeart/2008/layout/LinedList"/>
    <dgm:cxn modelId="{F15702FA-2AFD-4FB9-A0C4-C1EE2C63B641}" type="presOf" srcId="{84E25417-C724-4538-8AC3-8C0AD2782D7F}" destId="{DF7A714B-2D5F-4030-AABF-D852E50AE623}" srcOrd="0" destOrd="0" presId="urn:microsoft.com/office/officeart/2008/layout/LinedList"/>
    <dgm:cxn modelId="{0D5AFCE1-4EC3-40FD-8DB1-BB058DE27A60}" type="presParOf" srcId="{85A04647-E02F-4B7F-A98A-E71172553CE2}" destId="{1378794A-9606-49CF-A849-10EDC785C6C4}" srcOrd="0" destOrd="0" presId="urn:microsoft.com/office/officeart/2008/layout/LinedList"/>
    <dgm:cxn modelId="{68C18DBF-5B9A-40A8-AA5C-9B6F88099395}" type="presParOf" srcId="{85A04647-E02F-4B7F-A98A-E71172553CE2}" destId="{DD772AA7-1BE3-412A-B161-B248650ACDA4}" srcOrd="1" destOrd="0" presId="urn:microsoft.com/office/officeart/2008/layout/LinedList"/>
    <dgm:cxn modelId="{085B1AA3-BF9F-4373-9D4B-50D425A79938}" type="presParOf" srcId="{DD772AA7-1BE3-412A-B161-B248650ACDA4}" destId="{DF7A714B-2D5F-4030-AABF-D852E50AE623}" srcOrd="0" destOrd="0" presId="urn:microsoft.com/office/officeart/2008/layout/LinedList"/>
    <dgm:cxn modelId="{1583C99B-0CB4-4B43-B208-DEF19382CFBB}" type="presParOf" srcId="{DD772AA7-1BE3-412A-B161-B248650ACDA4}" destId="{D9FC4E8A-4AB6-4040-A91A-F04553F00565}" srcOrd="1" destOrd="0" presId="urn:microsoft.com/office/officeart/2008/layout/LinedList"/>
    <dgm:cxn modelId="{642B044F-5C48-435A-B27B-7DD8DBC44EBF}" type="presParOf" srcId="{D9FC4E8A-4AB6-4040-A91A-F04553F00565}" destId="{5D286A8B-EE7A-4109-8D28-1F551E8821BF}" srcOrd="0" destOrd="0" presId="urn:microsoft.com/office/officeart/2008/layout/LinedList"/>
    <dgm:cxn modelId="{CF8D21FB-7D83-4D65-AB48-DCDD58FAC254}" type="presParOf" srcId="{D9FC4E8A-4AB6-4040-A91A-F04553F00565}" destId="{B8F23DDC-1835-46D2-A56B-5EF46BAE9056}" srcOrd="1" destOrd="0" presId="urn:microsoft.com/office/officeart/2008/layout/LinedList"/>
    <dgm:cxn modelId="{E8065DAD-4FA1-4F50-AD6E-B674F70E2174}" type="presParOf" srcId="{B8F23DDC-1835-46D2-A56B-5EF46BAE9056}" destId="{65C805D0-2C34-4EF0-9BEB-252D324893F5}" srcOrd="0" destOrd="0" presId="urn:microsoft.com/office/officeart/2008/layout/LinedList"/>
    <dgm:cxn modelId="{13460A2D-BDD1-4EA7-A108-B8170C10B5E7}" type="presParOf" srcId="{B8F23DDC-1835-46D2-A56B-5EF46BAE9056}" destId="{98A88E4A-00F0-4CED-846D-60AA60F00100}" srcOrd="1" destOrd="0" presId="urn:microsoft.com/office/officeart/2008/layout/LinedList"/>
    <dgm:cxn modelId="{EA0CBFE6-6EE6-4F7B-A530-AAA450C26B09}" type="presParOf" srcId="{B8F23DDC-1835-46D2-A56B-5EF46BAE9056}" destId="{2333B916-A8EE-4BC1-ADC9-8B763F241FB9}" srcOrd="2" destOrd="0" presId="urn:microsoft.com/office/officeart/2008/layout/LinedList"/>
    <dgm:cxn modelId="{54CC9E71-7E24-45FE-91CA-EACDBA4B9714}" type="presParOf" srcId="{D9FC4E8A-4AB6-4040-A91A-F04553F00565}" destId="{3211586B-1D06-4EDE-9A3F-6E83BF8E2C56}" srcOrd="2" destOrd="0" presId="urn:microsoft.com/office/officeart/2008/layout/LinedList"/>
    <dgm:cxn modelId="{9D65ABB4-FCE2-4F29-A2AB-729016E484A9}" type="presParOf" srcId="{D9FC4E8A-4AB6-4040-A91A-F04553F00565}" destId="{EFD9A688-DC20-4F26-AA5F-2EBFA4A3D93A}" srcOrd="3" destOrd="0" presId="urn:microsoft.com/office/officeart/2008/layout/LinedList"/>
    <dgm:cxn modelId="{A8AD6A55-2A90-4E9C-A8D3-E549B85C6791}" type="presParOf" srcId="{D9FC4E8A-4AB6-4040-A91A-F04553F00565}" destId="{9E219DAD-6995-43FE-A6D3-E67E9E6BD7BE}" srcOrd="4" destOrd="0" presId="urn:microsoft.com/office/officeart/2008/layout/LinedList"/>
    <dgm:cxn modelId="{FA06498A-8AA4-4C4B-A4B8-05138A1113D6}" type="presParOf" srcId="{9E219DAD-6995-43FE-A6D3-E67E9E6BD7BE}" destId="{9E8B309F-3ACA-44D2-B9D0-83DA10B1A34E}" srcOrd="0" destOrd="0" presId="urn:microsoft.com/office/officeart/2008/layout/LinedList"/>
    <dgm:cxn modelId="{B6A58185-44E8-4C90-AB68-C0D6961955D9}" type="presParOf" srcId="{9E219DAD-6995-43FE-A6D3-E67E9E6BD7BE}" destId="{4F905F3C-BFC0-479D-A742-51CAA83C9901}" srcOrd="1" destOrd="0" presId="urn:microsoft.com/office/officeart/2008/layout/LinedList"/>
    <dgm:cxn modelId="{0AEFF3AC-0DF2-4EED-9FE0-5A75BD635DDF}" type="presParOf" srcId="{9E219DAD-6995-43FE-A6D3-E67E9E6BD7BE}" destId="{FEC82AC6-5933-4332-9B2A-39B9EB5F7ED5}" srcOrd="2" destOrd="0" presId="urn:microsoft.com/office/officeart/2008/layout/LinedList"/>
    <dgm:cxn modelId="{FF9B9179-9688-4D9C-877A-A0D6B4A03160}" type="presParOf" srcId="{D9FC4E8A-4AB6-4040-A91A-F04553F00565}" destId="{C0386018-0EFC-4F0A-A329-8B1EA03C7AC9}" srcOrd="5" destOrd="0" presId="urn:microsoft.com/office/officeart/2008/layout/LinedList"/>
    <dgm:cxn modelId="{AC14B548-67E1-41ED-B8A9-03A2D1B5F85B}" type="presParOf" srcId="{D9FC4E8A-4AB6-4040-A91A-F04553F00565}" destId="{92CA39F0-9AD7-4338-BB7A-8E3E11AE1EAD}" srcOrd="6" destOrd="0" presId="urn:microsoft.com/office/officeart/2008/layout/LinedList"/>
    <dgm:cxn modelId="{1F14916B-55C4-469A-B399-DDC54C646317}" type="presParOf" srcId="{D9FC4E8A-4AB6-4040-A91A-F04553F00565}" destId="{AD75B358-0441-4088-BF4F-5AE39D1B8B3C}" srcOrd="7" destOrd="0" presId="urn:microsoft.com/office/officeart/2008/layout/LinedList"/>
    <dgm:cxn modelId="{35B0AEA1-45F9-46D2-99EF-F3036FB91FC0}" type="presParOf" srcId="{AD75B358-0441-4088-BF4F-5AE39D1B8B3C}" destId="{D19DB631-0536-4E53-AF0F-755FF306F9EC}" srcOrd="0" destOrd="0" presId="urn:microsoft.com/office/officeart/2008/layout/LinedList"/>
    <dgm:cxn modelId="{34BB4239-41AF-4BFF-B5A0-D45D27545846}" type="presParOf" srcId="{AD75B358-0441-4088-BF4F-5AE39D1B8B3C}" destId="{37C7573A-0255-4DAE-B8CB-9AFE60064EEC}" srcOrd="1" destOrd="0" presId="urn:microsoft.com/office/officeart/2008/layout/LinedList"/>
    <dgm:cxn modelId="{A8D9BC0D-9015-41D9-86F7-EBCD7FF5A508}" type="presParOf" srcId="{AD75B358-0441-4088-BF4F-5AE39D1B8B3C}" destId="{F66B69A6-FE94-4C55-8F85-3641FB2A383C}" srcOrd="2" destOrd="0" presId="urn:microsoft.com/office/officeart/2008/layout/LinedList"/>
    <dgm:cxn modelId="{97D2FE8E-D010-4504-A4A6-3710626E10F2}" type="presParOf" srcId="{D9FC4E8A-4AB6-4040-A91A-F04553F00565}" destId="{449EF171-E8E6-41B6-AA07-5772081285F3}" srcOrd="8" destOrd="0" presId="urn:microsoft.com/office/officeart/2008/layout/LinedList"/>
    <dgm:cxn modelId="{F1B4E84E-B41E-4E5E-8F0B-8B55264379FC}" type="presParOf" srcId="{D9FC4E8A-4AB6-4040-A91A-F04553F00565}" destId="{062C811E-23CE-4D91-ACD1-4EE7E86E416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BAA354F-9C8B-477E-853B-ED7F1BABD0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0B178-F979-4D83-8DCA-C371D10B371E}">
      <dgm:prSet phldrT="[Text]"/>
      <dgm:spPr/>
      <dgm:t>
        <a:bodyPr/>
        <a:lstStyle/>
        <a:p>
          <a:r>
            <a:rPr lang="en-US" dirty="0"/>
            <a:t>1. A Lead Group </a:t>
          </a:r>
        </a:p>
      </dgm:t>
    </dgm:pt>
    <dgm:pt modelId="{A4D06386-B208-4848-AD14-990D5F6B69A5}" type="parTrans" cxnId="{EAA1D8B0-6ACB-48ED-8709-AB42C319ED7B}">
      <dgm:prSet/>
      <dgm:spPr/>
      <dgm:t>
        <a:bodyPr/>
        <a:lstStyle/>
        <a:p>
          <a:endParaRPr lang="en-US"/>
        </a:p>
      </dgm:t>
    </dgm:pt>
    <dgm:pt modelId="{B453E33A-DD8B-42D4-BC19-17A52BF67E2B}" type="sibTrans" cxnId="{EAA1D8B0-6ACB-48ED-8709-AB42C319ED7B}">
      <dgm:prSet/>
      <dgm:spPr/>
      <dgm:t>
        <a:bodyPr/>
        <a:lstStyle/>
        <a:p>
          <a:endParaRPr lang="en-US"/>
        </a:p>
      </dgm:t>
    </dgm:pt>
    <dgm:pt modelId="{7C557F3D-A8C0-4DC4-887C-9A4BD03C4B7A}">
      <dgm:prSet phldrT="[Text]"/>
      <dgm:spPr/>
      <dgm:t>
        <a:bodyPr/>
        <a:lstStyle/>
        <a:p>
          <a:r>
            <a:rPr lang="en-US" dirty="0"/>
            <a:t>3. A Community Network</a:t>
          </a:r>
        </a:p>
      </dgm:t>
    </dgm:pt>
    <dgm:pt modelId="{3C459D53-88C8-4A37-ADAE-B87DD04BD3FD}" type="parTrans" cxnId="{72B40881-BE29-453A-ADAC-8FF7F4A5D2B6}">
      <dgm:prSet/>
      <dgm:spPr/>
      <dgm:t>
        <a:bodyPr/>
        <a:lstStyle/>
        <a:p>
          <a:endParaRPr lang="en-US"/>
        </a:p>
      </dgm:t>
    </dgm:pt>
    <dgm:pt modelId="{C4636808-18F5-406D-8E85-B67ABEDAA4CD}" type="sibTrans" cxnId="{72B40881-BE29-453A-ADAC-8FF7F4A5D2B6}">
      <dgm:prSet/>
      <dgm:spPr/>
      <dgm:t>
        <a:bodyPr/>
        <a:lstStyle/>
        <a:p>
          <a:endParaRPr lang="en-US"/>
        </a:p>
      </dgm:t>
    </dgm:pt>
    <dgm:pt modelId="{054CB9A6-5AC6-493C-ABED-C1A82205F58C}">
      <dgm:prSet phldrT="[Text]"/>
      <dgm:spPr/>
      <dgm:t>
        <a:bodyPr/>
        <a:lstStyle/>
        <a:p>
          <a:r>
            <a:rPr lang="en-US" dirty="0"/>
            <a:t>4. A Community Scan</a:t>
          </a:r>
        </a:p>
      </dgm:t>
    </dgm:pt>
    <dgm:pt modelId="{09E19732-CEE3-4A94-8845-AC29DAF78C55}" type="parTrans" cxnId="{A6CF79BD-8BFA-4F8A-BFA2-39BB01AC4356}">
      <dgm:prSet/>
      <dgm:spPr/>
      <dgm:t>
        <a:bodyPr/>
        <a:lstStyle/>
        <a:p>
          <a:endParaRPr lang="en-US"/>
        </a:p>
      </dgm:t>
    </dgm:pt>
    <dgm:pt modelId="{41A1B30B-2E9D-46CF-A7FA-4D0D9E4904CE}" type="sibTrans" cxnId="{A6CF79BD-8BFA-4F8A-BFA2-39BB01AC4356}">
      <dgm:prSet/>
      <dgm:spPr/>
      <dgm:t>
        <a:bodyPr/>
        <a:lstStyle/>
        <a:p>
          <a:endParaRPr lang="en-US"/>
        </a:p>
      </dgm:t>
    </dgm:pt>
    <dgm:pt modelId="{4DD55329-9413-4717-9A7E-B43EF9AA5BE7}">
      <dgm:prSet/>
      <dgm:spPr/>
      <dgm:t>
        <a:bodyPr/>
        <a:lstStyle/>
        <a:p>
          <a:r>
            <a:rPr lang="en-US" dirty="0"/>
            <a:t>5. An Action Plan</a:t>
          </a:r>
        </a:p>
      </dgm:t>
    </dgm:pt>
    <dgm:pt modelId="{4AD37F0A-B35F-412D-84C7-AC2303CE1F53}" type="parTrans" cxnId="{05563FF6-497A-4F4F-81EF-D788CD35750C}">
      <dgm:prSet/>
      <dgm:spPr/>
      <dgm:t>
        <a:bodyPr/>
        <a:lstStyle/>
        <a:p>
          <a:endParaRPr lang="en-US"/>
        </a:p>
      </dgm:t>
    </dgm:pt>
    <dgm:pt modelId="{76DF4509-6CD2-44AE-8F03-02ED19532E04}" type="sibTrans" cxnId="{05563FF6-497A-4F4F-81EF-D788CD35750C}">
      <dgm:prSet/>
      <dgm:spPr/>
      <dgm:t>
        <a:bodyPr/>
        <a:lstStyle/>
        <a:p>
          <a:endParaRPr lang="en-US"/>
        </a:p>
      </dgm:t>
    </dgm:pt>
    <dgm:pt modelId="{7EC24EE3-52BB-45D0-A59F-6D85AC546B17}">
      <dgm:prSet/>
      <dgm:spPr/>
      <dgm:t>
        <a:bodyPr/>
        <a:lstStyle/>
        <a:p>
          <a:r>
            <a:rPr lang="en-US" dirty="0"/>
            <a:t>7. Celebration and Review</a:t>
          </a:r>
        </a:p>
      </dgm:t>
    </dgm:pt>
    <dgm:pt modelId="{C662C60C-7605-44E6-A308-CFA040829CE1}" type="parTrans" cxnId="{0EC80D77-5E17-43E7-A573-AAB561863AD8}">
      <dgm:prSet/>
      <dgm:spPr/>
      <dgm:t>
        <a:bodyPr/>
        <a:lstStyle/>
        <a:p>
          <a:endParaRPr lang="en-US"/>
        </a:p>
      </dgm:t>
    </dgm:pt>
    <dgm:pt modelId="{FB3FAF28-DF12-41A9-BE8B-866F798FFCFB}" type="sibTrans" cxnId="{0EC80D77-5E17-43E7-A573-AAB561863AD8}">
      <dgm:prSet/>
      <dgm:spPr/>
      <dgm:t>
        <a:bodyPr/>
        <a:lstStyle/>
        <a:p>
          <a:endParaRPr lang="en-US"/>
        </a:p>
      </dgm:t>
    </dgm:pt>
    <dgm:pt modelId="{E674908A-4311-4DCE-A42D-298307C4BDD6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6. Campaigns and Projects</a:t>
          </a:r>
        </a:p>
      </dgm:t>
    </dgm:pt>
    <dgm:pt modelId="{EC328F33-5907-4FD5-87E3-02A20984B924}" type="parTrans" cxnId="{8547D56C-964B-4B99-858C-8AAB180B1EB1}">
      <dgm:prSet/>
      <dgm:spPr/>
      <dgm:t>
        <a:bodyPr/>
        <a:lstStyle/>
        <a:p>
          <a:endParaRPr lang="en-US"/>
        </a:p>
      </dgm:t>
    </dgm:pt>
    <dgm:pt modelId="{8B95C646-8523-4BE9-9AE3-A180E48BCDF2}" type="sibTrans" cxnId="{8547D56C-964B-4B99-858C-8AAB180B1EB1}">
      <dgm:prSet/>
      <dgm:spPr/>
      <dgm:t>
        <a:bodyPr/>
        <a:lstStyle/>
        <a:p>
          <a:endParaRPr lang="en-US"/>
        </a:p>
      </dgm:t>
    </dgm:pt>
    <dgm:pt modelId="{2A56BE75-C7C9-48BD-AC13-7104F8A45242}">
      <dgm:prSet/>
      <dgm:spPr/>
      <dgm:t>
        <a:bodyPr/>
        <a:lstStyle/>
        <a:p>
          <a:endParaRPr lang="en-US"/>
        </a:p>
      </dgm:t>
    </dgm:pt>
    <dgm:pt modelId="{56E67A69-CCD7-4C94-9DEB-09D053B36700}" type="parTrans" cxnId="{340A9CCF-E1FA-4471-BB4B-AC48128E88FC}">
      <dgm:prSet/>
      <dgm:spPr/>
      <dgm:t>
        <a:bodyPr/>
        <a:lstStyle/>
        <a:p>
          <a:endParaRPr lang="en-US"/>
        </a:p>
      </dgm:t>
    </dgm:pt>
    <dgm:pt modelId="{B408290E-6872-473A-AF94-7BDA492B9787}" type="sibTrans" cxnId="{340A9CCF-E1FA-4471-BB4B-AC48128E88FC}">
      <dgm:prSet/>
      <dgm:spPr/>
      <dgm:t>
        <a:bodyPr/>
        <a:lstStyle/>
        <a:p>
          <a:endParaRPr lang="en-US"/>
        </a:p>
      </dgm:t>
    </dgm:pt>
    <dgm:pt modelId="{94C17FC1-0AE3-40EB-9D26-B007D5A5CBAB}">
      <dgm:prSet phldrT="[Text]"/>
      <dgm:spPr/>
      <dgm:t>
        <a:bodyPr/>
        <a:lstStyle/>
        <a:p>
          <a:r>
            <a:rPr lang="en-US" dirty="0"/>
            <a:t>2. A Coordinator</a:t>
          </a:r>
        </a:p>
      </dgm:t>
    </dgm:pt>
    <dgm:pt modelId="{25B764D2-E32D-46B4-8D07-44B4736F6594}" type="parTrans" cxnId="{65C16417-3978-49E4-B20F-CC60985AE903}">
      <dgm:prSet/>
      <dgm:spPr/>
      <dgm:t>
        <a:bodyPr/>
        <a:lstStyle/>
        <a:p>
          <a:endParaRPr lang="en-US"/>
        </a:p>
      </dgm:t>
    </dgm:pt>
    <dgm:pt modelId="{6A6754E2-31AE-4FE5-9145-FBDCE8B5521B}" type="sibTrans" cxnId="{65C16417-3978-49E4-B20F-CC60985AE903}">
      <dgm:prSet/>
      <dgm:spPr/>
      <dgm:t>
        <a:bodyPr/>
        <a:lstStyle/>
        <a:p>
          <a:endParaRPr lang="en-US"/>
        </a:p>
      </dgm:t>
    </dgm:pt>
    <dgm:pt modelId="{2EE109ED-7153-469F-A115-AEA7C192DDEF}" type="pres">
      <dgm:prSet presAssocID="{9BAA354F-9C8B-477E-853B-ED7F1BABD0BB}" presName="Name0" presStyleCnt="0">
        <dgm:presLayoutVars>
          <dgm:chMax val="7"/>
          <dgm:chPref val="7"/>
          <dgm:dir/>
        </dgm:presLayoutVars>
      </dgm:prSet>
      <dgm:spPr/>
    </dgm:pt>
    <dgm:pt modelId="{715860B7-65F2-46E5-9840-4E2CE4E06A72}" type="pres">
      <dgm:prSet presAssocID="{9BAA354F-9C8B-477E-853B-ED7F1BABD0BB}" presName="Name1" presStyleCnt="0"/>
      <dgm:spPr/>
    </dgm:pt>
    <dgm:pt modelId="{74E4DA14-61DF-4794-A43B-3CC20BA06A07}" type="pres">
      <dgm:prSet presAssocID="{9BAA354F-9C8B-477E-853B-ED7F1BABD0BB}" presName="cycle" presStyleCnt="0"/>
      <dgm:spPr/>
    </dgm:pt>
    <dgm:pt modelId="{CCA2DC84-4D82-494A-A14D-A66D06B972B1}" type="pres">
      <dgm:prSet presAssocID="{9BAA354F-9C8B-477E-853B-ED7F1BABD0BB}" presName="srcNode" presStyleLbl="node1" presStyleIdx="0" presStyleCnt="7"/>
      <dgm:spPr/>
    </dgm:pt>
    <dgm:pt modelId="{6F6AFF68-62E6-4DAD-B499-1C4809054C19}" type="pres">
      <dgm:prSet presAssocID="{9BAA354F-9C8B-477E-853B-ED7F1BABD0BB}" presName="conn" presStyleLbl="parChTrans1D2" presStyleIdx="0" presStyleCnt="1"/>
      <dgm:spPr/>
    </dgm:pt>
    <dgm:pt modelId="{92B60C39-19D1-43F4-AD54-1B446B2768AF}" type="pres">
      <dgm:prSet presAssocID="{9BAA354F-9C8B-477E-853B-ED7F1BABD0BB}" presName="extraNode" presStyleLbl="node1" presStyleIdx="0" presStyleCnt="7"/>
      <dgm:spPr/>
    </dgm:pt>
    <dgm:pt modelId="{D7989641-532A-4391-8724-D4DAE9C7EA0C}" type="pres">
      <dgm:prSet presAssocID="{9BAA354F-9C8B-477E-853B-ED7F1BABD0BB}" presName="dstNode" presStyleLbl="node1" presStyleIdx="0" presStyleCnt="7"/>
      <dgm:spPr/>
    </dgm:pt>
    <dgm:pt modelId="{427E9642-6A0B-47B7-B08B-B91631999634}" type="pres">
      <dgm:prSet presAssocID="{1A00B178-F979-4D83-8DCA-C371D10B371E}" presName="text_1" presStyleLbl="node1" presStyleIdx="0" presStyleCnt="7">
        <dgm:presLayoutVars>
          <dgm:bulletEnabled val="1"/>
        </dgm:presLayoutVars>
      </dgm:prSet>
      <dgm:spPr/>
    </dgm:pt>
    <dgm:pt modelId="{2C465C0D-9EA5-452F-B789-C777DFEE7D33}" type="pres">
      <dgm:prSet presAssocID="{1A00B178-F979-4D83-8DCA-C371D10B371E}" presName="accent_1" presStyleCnt="0"/>
      <dgm:spPr/>
    </dgm:pt>
    <dgm:pt modelId="{EFFC4DE0-D547-4198-9A02-EE881C3F8E7B}" type="pres">
      <dgm:prSet presAssocID="{1A00B178-F979-4D83-8DCA-C371D10B371E}" presName="accentRepeatNode" presStyleLbl="solidFgAcc1" presStyleIdx="0" presStyleCnt="7"/>
      <dgm:spPr/>
    </dgm:pt>
    <dgm:pt modelId="{FE28AA2F-AFD7-4153-BDC7-AE5724DA90EF}" type="pres">
      <dgm:prSet presAssocID="{94C17FC1-0AE3-40EB-9D26-B007D5A5CBAB}" presName="text_2" presStyleLbl="node1" presStyleIdx="1" presStyleCnt="7">
        <dgm:presLayoutVars>
          <dgm:bulletEnabled val="1"/>
        </dgm:presLayoutVars>
      </dgm:prSet>
      <dgm:spPr/>
    </dgm:pt>
    <dgm:pt modelId="{9C705693-5919-428E-9E01-9E174F3FB460}" type="pres">
      <dgm:prSet presAssocID="{94C17FC1-0AE3-40EB-9D26-B007D5A5CBAB}" presName="accent_2" presStyleCnt="0"/>
      <dgm:spPr/>
    </dgm:pt>
    <dgm:pt modelId="{8AD86C54-08B5-48B0-B5B7-A79D6A8DB614}" type="pres">
      <dgm:prSet presAssocID="{94C17FC1-0AE3-40EB-9D26-B007D5A5CBAB}" presName="accentRepeatNode" presStyleLbl="solidFgAcc1" presStyleIdx="1" presStyleCnt="7"/>
      <dgm:spPr/>
    </dgm:pt>
    <dgm:pt modelId="{F3ADF4A3-1057-4E2B-9D51-564747DA9894}" type="pres">
      <dgm:prSet presAssocID="{7C557F3D-A8C0-4DC4-887C-9A4BD03C4B7A}" presName="text_3" presStyleLbl="node1" presStyleIdx="2" presStyleCnt="7">
        <dgm:presLayoutVars>
          <dgm:bulletEnabled val="1"/>
        </dgm:presLayoutVars>
      </dgm:prSet>
      <dgm:spPr/>
    </dgm:pt>
    <dgm:pt modelId="{91AB1458-1A05-4D78-B455-2C98110C0EB0}" type="pres">
      <dgm:prSet presAssocID="{7C557F3D-A8C0-4DC4-887C-9A4BD03C4B7A}" presName="accent_3" presStyleCnt="0"/>
      <dgm:spPr/>
    </dgm:pt>
    <dgm:pt modelId="{50CD9779-5C9C-42FB-B6D9-7557CA738246}" type="pres">
      <dgm:prSet presAssocID="{7C557F3D-A8C0-4DC4-887C-9A4BD03C4B7A}" presName="accentRepeatNode" presStyleLbl="solidFgAcc1" presStyleIdx="2" presStyleCnt="7"/>
      <dgm:spPr/>
    </dgm:pt>
    <dgm:pt modelId="{86D71717-D526-45B9-938D-BE4AF5C261E8}" type="pres">
      <dgm:prSet presAssocID="{054CB9A6-5AC6-493C-ABED-C1A82205F58C}" presName="text_4" presStyleLbl="node1" presStyleIdx="3" presStyleCnt="7">
        <dgm:presLayoutVars>
          <dgm:bulletEnabled val="1"/>
        </dgm:presLayoutVars>
      </dgm:prSet>
      <dgm:spPr/>
    </dgm:pt>
    <dgm:pt modelId="{90A854FF-2AA7-452A-AE50-22E4EB38E523}" type="pres">
      <dgm:prSet presAssocID="{054CB9A6-5AC6-493C-ABED-C1A82205F58C}" presName="accent_4" presStyleCnt="0"/>
      <dgm:spPr/>
    </dgm:pt>
    <dgm:pt modelId="{CB743EF1-4649-4E4E-8FBC-CC2FC78DA7F2}" type="pres">
      <dgm:prSet presAssocID="{054CB9A6-5AC6-493C-ABED-C1A82205F58C}" presName="accentRepeatNode" presStyleLbl="solidFgAcc1" presStyleIdx="3" presStyleCnt="7"/>
      <dgm:spPr/>
    </dgm:pt>
    <dgm:pt modelId="{2875509F-5EE3-41F1-B624-DE5442B8ED6A}" type="pres">
      <dgm:prSet presAssocID="{4DD55329-9413-4717-9A7E-B43EF9AA5BE7}" presName="text_5" presStyleLbl="node1" presStyleIdx="4" presStyleCnt="7">
        <dgm:presLayoutVars>
          <dgm:bulletEnabled val="1"/>
        </dgm:presLayoutVars>
      </dgm:prSet>
      <dgm:spPr/>
    </dgm:pt>
    <dgm:pt modelId="{0A509A81-96CA-4988-A700-6394E9F656BC}" type="pres">
      <dgm:prSet presAssocID="{4DD55329-9413-4717-9A7E-B43EF9AA5BE7}" presName="accent_5" presStyleCnt="0"/>
      <dgm:spPr/>
    </dgm:pt>
    <dgm:pt modelId="{C589E4C8-0BAE-4643-9EC7-0AE3DE3946C9}" type="pres">
      <dgm:prSet presAssocID="{4DD55329-9413-4717-9A7E-B43EF9AA5BE7}" presName="accentRepeatNode" presStyleLbl="solidFgAcc1" presStyleIdx="4" presStyleCnt="7"/>
      <dgm:spPr/>
    </dgm:pt>
    <dgm:pt modelId="{346C2491-510F-417A-8D7D-718D303C8286}" type="pres">
      <dgm:prSet presAssocID="{E674908A-4311-4DCE-A42D-298307C4BDD6}" presName="text_6" presStyleLbl="node1" presStyleIdx="5" presStyleCnt="7">
        <dgm:presLayoutVars>
          <dgm:bulletEnabled val="1"/>
        </dgm:presLayoutVars>
      </dgm:prSet>
      <dgm:spPr/>
    </dgm:pt>
    <dgm:pt modelId="{BF22DB6A-E7FB-4681-8A11-D5A0FCEF85A9}" type="pres">
      <dgm:prSet presAssocID="{E674908A-4311-4DCE-A42D-298307C4BDD6}" presName="accent_6" presStyleCnt="0"/>
      <dgm:spPr/>
    </dgm:pt>
    <dgm:pt modelId="{8568D9AA-BF88-4A58-86A0-299BA99DBC60}" type="pres">
      <dgm:prSet presAssocID="{E674908A-4311-4DCE-A42D-298307C4BDD6}" presName="accentRepeatNode" presStyleLbl="solidFgAcc1" presStyleIdx="5" presStyleCnt="7"/>
      <dgm:spPr/>
    </dgm:pt>
    <dgm:pt modelId="{94947DCE-D7D7-4770-81AD-5074A2B4B95F}" type="pres">
      <dgm:prSet presAssocID="{7EC24EE3-52BB-45D0-A59F-6D85AC546B17}" presName="text_7" presStyleLbl="node1" presStyleIdx="6" presStyleCnt="7">
        <dgm:presLayoutVars>
          <dgm:bulletEnabled val="1"/>
        </dgm:presLayoutVars>
      </dgm:prSet>
      <dgm:spPr/>
    </dgm:pt>
    <dgm:pt modelId="{51DF26A9-01AC-49DA-8796-856017EEF751}" type="pres">
      <dgm:prSet presAssocID="{7EC24EE3-52BB-45D0-A59F-6D85AC546B17}" presName="accent_7" presStyleCnt="0"/>
      <dgm:spPr/>
    </dgm:pt>
    <dgm:pt modelId="{22755793-8BC5-40B5-BA06-2E15275CFE58}" type="pres">
      <dgm:prSet presAssocID="{7EC24EE3-52BB-45D0-A59F-6D85AC546B17}" presName="accentRepeatNode" presStyleLbl="solidFgAcc1" presStyleIdx="6" presStyleCnt="7"/>
      <dgm:spPr/>
    </dgm:pt>
  </dgm:ptLst>
  <dgm:cxnLst>
    <dgm:cxn modelId="{46D22A15-0B9E-4F79-A477-53E605A6EEA0}" type="presOf" srcId="{7EC24EE3-52BB-45D0-A59F-6D85AC546B17}" destId="{94947DCE-D7D7-4770-81AD-5074A2B4B95F}" srcOrd="0" destOrd="0" presId="urn:microsoft.com/office/officeart/2008/layout/VerticalCurvedList"/>
    <dgm:cxn modelId="{65C16417-3978-49E4-B20F-CC60985AE903}" srcId="{9BAA354F-9C8B-477E-853B-ED7F1BABD0BB}" destId="{94C17FC1-0AE3-40EB-9D26-B007D5A5CBAB}" srcOrd="1" destOrd="0" parTransId="{25B764D2-E32D-46B4-8D07-44B4736F6594}" sibTransId="{6A6754E2-31AE-4FE5-9145-FBDCE8B5521B}"/>
    <dgm:cxn modelId="{EA9CFD42-3A3F-4C2A-ABFF-0776B907B817}" type="presOf" srcId="{1A00B178-F979-4D83-8DCA-C371D10B371E}" destId="{427E9642-6A0B-47B7-B08B-B91631999634}" srcOrd="0" destOrd="0" presId="urn:microsoft.com/office/officeart/2008/layout/VerticalCurvedList"/>
    <dgm:cxn modelId="{8547D56C-964B-4B99-858C-8AAB180B1EB1}" srcId="{9BAA354F-9C8B-477E-853B-ED7F1BABD0BB}" destId="{E674908A-4311-4DCE-A42D-298307C4BDD6}" srcOrd="5" destOrd="0" parTransId="{EC328F33-5907-4FD5-87E3-02A20984B924}" sibTransId="{8B95C646-8523-4BE9-9AE3-A180E48BCDF2}"/>
    <dgm:cxn modelId="{DA709473-7B21-4DFC-8B31-3CED70C49575}" type="presOf" srcId="{B453E33A-DD8B-42D4-BC19-17A52BF67E2B}" destId="{6F6AFF68-62E6-4DAD-B499-1C4809054C19}" srcOrd="0" destOrd="0" presId="urn:microsoft.com/office/officeart/2008/layout/VerticalCurvedList"/>
    <dgm:cxn modelId="{0EC80D77-5E17-43E7-A573-AAB561863AD8}" srcId="{9BAA354F-9C8B-477E-853B-ED7F1BABD0BB}" destId="{7EC24EE3-52BB-45D0-A59F-6D85AC546B17}" srcOrd="6" destOrd="0" parTransId="{C662C60C-7605-44E6-A308-CFA040829CE1}" sibTransId="{FB3FAF28-DF12-41A9-BE8B-866F798FFCFB}"/>
    <dgm:cxn modelId="{18F8AA57-1A3E-4AE9-9B97-4B017C241308}" type="presOf" srcId="{4DD55329-9413-4717-9A7E-B43EF9AA5BE7}" destId="{2875509F-5EE3-41F1-B624-DE5442B8ED6A}" srcOrd="0" destOrd="0" presId="urn:microsoft.com/office/officeart/2008/layout/VerticalCurvedList"/>
    <dgm:cxn modelId="{72B40881-BE29-453A-ADAC-8FF7F4A5D2B6}" srcId="{9BAA354F-9C8B-477E-853B-ED7F1BABD0BB}" destId="{7C557F3D-A8C0-4DC4-887C-9A4BD03C4B7A}" srcOrd="2" destOrd="0" parTransId="{3C459D53-88C8-4A37-ADAE-B87DD04BD3FD}" sibTransId="{C4636808-18F5-406D-8E85-B67ABEDAA4CD}"/>
    <dgm:cxn modelId="{C9C35483-D982-40C0-A322-AB26B069E975}" type="presOf" srcId="{054CB9A6-5AC6-493C-ABED-C1A82205F58C}" destId="{86D71717-D526-45B9-938D-BE4AF5C261E8}" srcOrd="0" destOrd="0" presId="urn:microsoft.com/office/officeart/2008/layout/VerticalCurvedList"/>
    <dgm:cxn modelId="{EAA1D8B0-6ACB-48ED-8709-AB42C319ED7B}" srcId="{9BAA354F-9C8B-477E-853B-ED7F1BABD0BB}" destId="{1A00B178-F979-4D83-8DCA-C371D10B371E}" srcOrd="0" destOrd="0" parTransId="{A4D06386-B208-4848-AD14-990D5F6B69A5}" sibTransId="{B453E33A-DD8B-42D4-BC19-17A52BF67E2B}"/>
    <dgm:cxn modelId="{6A6DC3B3-FB96-4D34-B067-3369CE6A2E82}" type="presOf" srcId="{E674908A-4311-4DCE-A42D-298307C4BDD6}" destId="{346C2491-510F-417A-8D7D-718D303C8286}" srcOrd="0" destOrd="0" presId="urn:microsoft.com/office/officeart/2008/layout/VerticalCurvedList"/>
    <dgm:cxn modelId="{11D5D3B9-B68E-4463-A1E7-9CC81034E1C6}" type="presOf" srcId="{9BAA354F-9C8B-477E-853B-ED7F1BABD0BB}" destId="{2EE109ED-7153-469F-A115-AEA7C192DDEF}" srcOrd="0" destOrd="0" presId="urn:microsoft.com/office/officeart/2008/layout/VerticalCurvedList"/>
    <dgm:cxn modelId="{A6CF79BD-8BFA-4F8A-BFA2-39BB01AC4356}" srcId="{9BAA354F-9C8B-477E-853B-ED7F1BABD0BB}" destId="{054CB9A6-5AC6-493C-ABED-C1A82205F58C}" srcOrd="3" destOrd="0" parTransId="{09E19732-CEE3-4A94-8845-AC29DAF78C55}" sibTransId="{41A1B30B-2E9D-46CF-A7FA-4D0D9E4904CE}"/>
    <dgm:cxn modelId="{340A9CCF-E1FA-4471-BB4B-AC48128E88FC}" srcId="{9BAA354F-9C8B-477E-853B-ED7F1BABD0BB}" destId="{2A56BE75-C7C9-48BD-AC13-7104F8A45242}" srcOrd="7" destOrd="0" parTransId="{56E67A69-CCD7-4C94-9DEB-09D053B36700}" sibTransId="{B408290E-6872-473A-AF94-7BDA492B9787}"/>
    <dgm:cxn modelId="{05563FF6-497A-4F4F-81EF-D788CD35750C}" srcId="{9BAA354F-9C8B-477E-853B-ED7F1BABD0BB}" destId="{4DD55329-9413-4717-9A7E-B43EF9AA5BE7}" srcOrd="4" destOrd="0" parTransId="{4AD37F0A-B35F-412D-84C7-AC2303CE1F53}" sibTransId="{76DF4509-6CD2-44AE-8F03-02ED19532E04}"/>
    <dgm:cxn modelId="{A09BF5F9-09B4-4581-889A-58F86BE3E12C}" type="presOf" srcId="{94C17FC1-0AE3-40EB-9D26-B007D5A5CBAB}" destId="{FE28AA2F-AFD7-4153-BDC7-AE5724DA90EF}" srcOrd="0" destOrd="0" presId="urn:microsoft.com/office/officeart/2008/layout/VerticalCurvedList"/>
    <dgm:cxn modelId="{E0A9FEFD-DBB6-47B1-A4B6-DE34D84AFDD2}" type="presOf" srcId="{7C557F3D-A8C0-4DC4-887C-9A4BD03C4B7A}" destId="{F3ADF4A3-1057-4E2B-9D51-564747DA9894}" srcOrd="0" destOrd="0" presId="urn:microsoft.com/office/officeart/2008/layout/VerticalCurvedList"/>
    <dgm:cxn modelId="{35E53869-53DD-4095-9AC3-B49476546FD9}" type="presParOf" srcId="{2EE109ED-7153-469F-A115-AEA7C192DDEF}" destId="{715860B7-65F2-46E5-9840-4E2CE4E06A72}" srcOrd="0" destOrd="0" presId="urn:microsoft.com/office/officeart/2008/layout/VerticalCurvedList"/>
    <dgm:cxn modelId="{CACB0949-50CE-421A-AE99-69EC0B8BF701}" type="presParOf" srcId="{715860B7-65F2-46E5-9840-4E2CE4E06A72}" destId="{74E4DA14-61DF-4794-A43B-3CC20BA06A07}" srcOrd="0" destOrd="0" presId="urn:microsoft.com/office/officeart/2008/layout/VerticalCurvedList"/>
    <dgm:cxn modelId="{90B9446F-645A-42B6-BE1B-847C961B6617}" type="presParOf" srcId="{74E4DA14-61DF-4794-A43B-3CC20BA06A07}" destId="{CCA2DC84-4D82-494A-A14D-A66D06B972B1}" srcOrd="0" destOrd="0" presId="urn:microsoft.com/office/officeart/2008/layout/VerticalCurvedList"/>
    <dgm:cxn modelId="{F65C5593-FD5D-4405-AE3C-D444D68579E5}" type="presParOf" srcId="{74E4DA14-61DF-4794-A43B-3CC20BA06A07}" destId="{6F6AFF68-62E6-4DAD-B499-1C4809054C19}" srcOrd="1" destOrd="0" presId="urn:microsoft.com/office/officeart/2008/layout/VerticalCurvedList"/>
    <dgm:cxn modelId="{7CE24E57-A883-4768-B6F2-8323BAE9C1E4}" type="presParOf" srcId="{74E4DA14-61DF-4794-A43B-3CC20BA06A07}" destId="{92B60C39-19D1-43F4-AD54-1B446B2768AF}" srcOrd="2" destOrd="0" presId="urn:microsoft.com/office/officeart/2008/layout/VerticalCurvedList"/>
    <dgm:cxn modelId="{B7BADD39-422B-4E66-8966-EF3D4EFCCFF9}" type="presParOf" srcId="{74E4DA14-61DF-4794-A43B-3CC20BA06A07}" destId="{D7989641-532A-4391-8724-D4DAE9C7EA0C}" srcOrd="3" destOrd="0" presId="urn:microsoft.com/office/officeart/2008/layout/VerticalCurvedList"/>
    <dgm:cxn modelId="{68503F1F-42DE-4598-B979-00B99E814DF0}" type="presParOf" srcId="{715860B7-65F2-46E5-9840-4E2CE4E06A72}" destId="{427E9642-6A0B-47B7-B08B-B91631999634}" srcOrd="1" destOrd="0" presId="urn:microsoft.com/office/officeart/2008/layout/VerticalCurvedList"/>
    <dgm:cxn modelId="{652E02AD-B5B7-47D5-BB79-81407523898B}" type="presParOf" srcId="{715860B7-65F2-46E5-9840-4E2CE4E06A72}" destId="{2C465C0D-9EA5-452F-B789-C777DFEE7D33}" srcOrd="2" destOrd="0" presId="urn:microsoft.com/office/officeart/2008/layout/VerticalCurvedList"/>
    <dgm:cxn modelId="{0D4DF832-5212-4EEA-B3C8-80F4F62D8F37}" type="presParOf" srcId="{2C465C0D-9EA5-452F-B789-C777DFEE7D33}" destId="{EFFC4DE0-D547-4198-9A02-EE881C3F8E7B}" srcOrd="0" destOrd="0" presId="urn:microsoft.com/office/officeart/2008/layout/VerticalCurvedList"/>
    <dgm:cxn modelId="{840EDA3B-7FBC-49D2-882C-8B7A02314737}" type="presParOf" srcId="{715860B7-65F2-46E5-9840-4E2CE4E06A72}" destId="{FE28AA2F-AFD7-4153-BDC7-AE5724DA90EF}" srcOrd="3" destOrd="0" presId="urn:microsoft.com/office/officeart/2008/layout/VerticalCurvedList"/>
    <dgm:cxn modelId="{CD707E2C-7948-449B-8C47-8DB7E5A072CF}" type="presParOf" srcId="{715860B7-65F2-46E5-9840-4E2CE4E06A72}" destId="{9C705693-5919-428E-9E01-9E174F3FB460}" srcOrd="4" destOrd="0" presId="urn:microsoft.com/office/officeart/2008/layout/VerticalCurvedList"/>
    <dgm:cxn modelId="{0D5D5BA0-AC26-43C2-800F-B70BD7383081}" type="presParOf" srcId="{9C705693-5919-428E-9E01-9E174F3FB460}" destId="{8AD86C54-08B5-48B0-B5B7-A79D6A8DB614}" srcOrd="0" destOrd="0" presId="urn:microsoft.com/office/officeart/2008/layout/VerticalCurvedList"/>
    <dgm:cxn modelId="{1F84B00A-3136-4DFE-8532-B32FB8CEEC11}" type="presParOf" srcId="{715860B7-65F2-46E5-9840-4E2CE4E06A72}" destId="{F3ADF4A3-1057-4E2B-9D51-564747DA9894}" srcOrd="5" destOrd="0" presId="urn:microsoft.com/office/officeart/2008/layout/VerticalCurvedList"/>
    <dgm:cxn modelId="{6D81AEC0-50D4-4514-9D44-2829DADBE77C}" type="presParOf" srcId="{715860B7-65F2-46E5-9840-4E2CE4E06A72}" destId="{91AB1458-1A05-4D78-B455-2C98110C0EB0}" srcOrd="6" destOrd="0" presId="urn:microsoft.com/office/officeart/2008/layout/VerticalCurvedList"/>
    <dgm:cxn modelId="{4A175150-A28C-49B9-9E71-1037BF944EBC}" type="presParOf" srcId="{91AB1458-1A05-4D78-B455-2C98110C0EB0}" destId="{50CD9779-5C9C-42FB-B6D9-7557CA738246}" srcOrd="0" destOrd="0" presId="urn:microsoft.com/office/officeart/2008/layout/VerticalCurvedList"/>
    <dgm:cxn modelId="{47830611-5DD7-40D1-978F-B5C935FF402E}" type="presParOf" srcId="{715860B7-65F2-46E5-9840-4E2CE4E06A72}" destId="{86D71717-D526-45B9-938D-BE4AF5C261E8}" srcOrd="7" destOrd="0" presId="urn:microsoft.com/office/officeart/2008/layout/VerticalCurvedList"/>
    <dgm:cxn modelId="{0AA2A9B0-D096-4CD8-B714-12DD0B44C9C7}" type="presParOf" srcId="{715860B7-65F2-46E5-9840-4E2CE4E06A72}" destId="{90A854FF-2AA7-452A-AE50-22E4EB38E523}" srcOrd="8" destOrd="0" presId="urn:microsoft.com/office/officeart/2008/layout/VerticalCurvedList"/>
    <dgm:cxn modelId="{3BCCFC23-545A-443B-A1FA-9F71DA802668}" type="presParOf" srcId="{90A854FF-2AA7-452A-AE50-22E4EB38E523}" destId="{CB743EF1-4649-4E4E-8FBC-CC2FC78DA7F2}" srcOrd="0" destOrd="0" presId="urn:microsoft.com/office/officeart/2008/layout/VerticalCurvedList"/>
    <dgm:cxn modelId="{7E20512A-C754-4F7F-91D3-1399AED9A853}" type="presParOf" srcId="{715860B7-65F2-46E5-9840-4E2CE4E06A72}" destId="{2875509F-5EE3-41F1-B624-DE5442B8ED6A}" srcOrd="9" destOrd="0" presId="urn:microsoft.com/office/officeart/2008/layout/VerticalCurvedList"/>
    <dgm:cxn modelId="{B844227F-FD45-4324-BFF3-7F451C878B4C}" type="presParOf" srcId="{715860B7-65F2-46E5-9840-4E2CE4E06A72}" destId="{0A509A81-96CA-4988-A700-6394E9F656BC}" srcOrd="10" destOrd="0" presId="urn:microsoft.com/office/officeart/2008/layout/VerticalCurvedList"/>
    <dgm:cxn modelId="{6663FE27-3569-4EA4-9F34-112A1E126F6A}" type="presParOf" srcId="{0A509A81-96CA-4988-A700-6394E9F656BC}" destId="{C589E4C8-0BAE-4643-9EC7-0AE3DE3946C9}" srcOrd="0" destOrd="0" presId="urn:microsoft.com/office/officeart/2008/layout/VerticalCurvedList"/>
    <dgm:cxn modelId="{0D85E283-AA27-4A08-8232-7DF0BE5F0734}" type="presParOf" srcId="{715860B7-65F2-46E5-9840-4E2CE4E06A72}" destId="{346C2491-510F-417A-8D7D-718D303C8286}" srcOrd="11" destOrd="0" presId="urn:microsoft.com/office/officeart/2008/layout/VerticalCurvedList"/>
    <dgm:cxn modelId="{DFE885DE-2785-48E5-95FB-72459F446124}" type="presParOf" srcId="{715860B7-65F2-46E5-9840-4E2CE4E06A72}" destId="{BF22DB6A-E7FB-4681-8A11-D5A0FCEF85A9}" srcOrd="12" destOrd="0" presId="urn:microsoft.com/office/officeart/2008/layout/VerticalCurvedList"/>
    <dgm:cxn modelId="{93E4852B-29DA-42B7-9124-988A737F630B}" type="presParOf" srcId="{BF22DB6A-E7FB-4681-8A11-D5A0FCEF85A9}" destId="{8568D9AA-BF88-4A58-86A0-299BA99DBC60}" srcOrd="0" destOrd="0" presId="urn:microsoft.com/office/officeart/2008/layout/VerticalCurvedList"/>
    <dgm:cxn modelId="{8CCA4E68-EF6C-455F-AE9C-D470212C5A50}" type="presParOf" srcId="{715860B7-65F2-46E5-9840-4E2CE4E06A72}" destId="{94947DCE-D7D7-4770-81AD-5074A2B4B95F}" srcOrd="13" destOrd="0" presId="urn:microsoft.com/office/officeart/2008/layout/VerticalCurvedList"/>
    <dgm:cxn modelId="{16BEE884-5CB7-4851-9A82-3A58C2F19034}" type="presParOf" srcId="{715860B7-65F2-46E5-9840-4E2CE4E06A72}" destId="{51DF26A9-01AC-49DA-8796-856017EEF751}" srcOrd="14" destOrd="0" presId="urn:microsoft.com/office/officeart/2008/layout/VerticalCurvedList"/>
    <dgm:cxn modelId="{D7F37019-92A6-48F9-8354-6DBD06E0E805}" type="presParOf" srcId="{51DF26A9-01AC-49DA-8796-856017EEF751}" destId="{22755793-8BC5-40B5-BA06-2E15275CFE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BAA354F-9C8B-477E-853B-ED7F1BABD0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0B178-F979-4D83-8DCA-C371D10B371E}">
      <dgm:prSet phldrT="[Text]"/>
      <dgm:spPr/>
      <dgm:t>
        <a:bodyPr/>
        <a:lstStyle/>
        <a:p>
          <a:r>
            <a:rPr lang="en-US" dirty="0"/>
            <a:t>1. A Lead Group </a:t>
          </a:r>
        </a:p>
      </dgm:t>
    </dgm:pt>
    <dgm:pt modelId="{A4D06386-B208-4848-AD14-990D5F6B69A5}" type="parTrans" cxnId="{EAA1D8B0-6ACB-48ED-8709-AB42C319ED7B}">
      <dgm:prSet/>
      <dgm:spPr/>
      <dgm:t>
        <a:bodyPr/>
        <a:lstStyle/>
        <a:p>
          <a:endParaRPr lang="en-US"/>
        </a:p>
      </dgm:t>
    </dgm:pt>
    <dgm:pt modelId="{B453E33A-DD8B-42D4-BC19-17A52BF67E2B}" type="sibTrans" cxnId="{EAA1D8B0-6ACB-48ED-8709-AB42C319ED7B}">
      <dgm:prSet/>
      <dgm:spPr/>
      <dgm:t>
        <a:bodyPr/>
        <a:lstStyle/>
        <a:p>
          <a:endParaRPr lang="en-US"/>
        </a:p>
      </dgm:t>
    </dgm:pt>
    <dgm:pt modelId="{7C557F3D-A8C0-4DC4-887C-9A4BD03C4B7A}">
      <dgm:prSet phldrT="[Text]"/>
      <dgm:spPr/>
      <dgm:t>
        <a:bodyPr/>
        <a:lstStyle/>
        <a:p>
          <a:r>
            <a:rPr lang="en-US" dirty="0"/>
            <a:t>3. A Community Network</a:t>
          </a:r>
        </a:p>
      </dgm:t>
    </dgm:pt>
    <dgm:pt modelId="{3C459D53-88C8-4A37-ADAE-B87DD04BD3FD}" type="parTrans" cxnId="{72B40881-BE29-453A-ADAC-8FF7F4A5D2B6}">
      <dgm:prSet/>
      <dgm:spPr/>
      <dgm:t>
        <a:bodyPr/>
        <a:lstStyle/>
        <a:p>
          <a:endParaRPr lang="en-US"/>
        </a:p>
      </dgm:t>
    </dgm:pt>
    <dgm:pt modelId="{C4636808-18F5-406D-8E85-B67ABEDAA4CD}" type="sibTrans" cxnId="{72B40881-BE29-453A-ADAC-8FF7F4A5D2B6}">
      <dgm:prSet/>
      <dgm:spPr/>
      <dgm:t>
        <a:bodyPr/>
        <a:lstStyle/>
        <a:p>
          <a:endParaRPr lang="en-US"/>
        </a:p>
      </dgm:t>
    </dgm:pt>
    <dgm:pt modelId="{054CB9A6-5AC6-493C-ABED-C1A82205F58C}">
      <dgm:prSet phldrT="[Text]"/>
      <dgm:spPr/>
      <dgm:t>
        <a:bodyPr/>
        <a:lstStyle/>
        <a:p>
          <a:r>
            <a:rPr lang="en-US" dirty="0"/>
            <a:t>4. A Community Scan</a:t>
          </a:r>
        </a:p>
      </dgm:t>
    </dgm:pt>
    <dgm:pt modelId="{09E19732-CEE3-4A94-8845-AC29DAF78C55}" type="parTrans" cxnId="{A6CF79BD-8BFA-4F8A-BFA2-39BB01AC4356}">
      <dgm:prSet/>
      <dgm:spPr/>
      <dgm:t>
        <a:bodyPr/>
        <a:lstStyle/>
        <a:p>
          <a:endParaRPr lang="en-US"/>
        </a:p>
      </dgm:t>
    </dgm:pt>
    <dgm:pt modelId="{41A1B30B-2E9D-46CF-A7FA-4D0D9E4904CE}" type="sibTrans" cxnId="{A6CF79BD-8BFA-4F8A-BFA2-39BB01AC4356}">
      <dgm:prSet/>
      <dgm:spPr/>
      <dgm:t>
        <a:bodyPr/>
        <a:lstStyle/>
        <a:p>
          <a:endParaRPr lang="en-US"/>
        </a:p>
      </dgm:t>
    </dgm:pt>
    <dgm:pt modelId="{4DD55329-9413-4717-9A7E-B43EF9AA5BE7}">
      <dgm:prSet/>
      <dgm:spPr/>
      <dgm:t>
        <a:bodyPr/>
        <a:lstStyle/>
        <a:p>
          <a:r>
            <a:rPr lang="en-US" dirty="0"/>
            <a:t>5. An Action Plan</a:t>
          </a:r>
        </a:p>
      </dgm:t>
    </dgm:pt>
    <dgm:pt modelId="{4AD37F0A-B35F-412D-84C7-AC2303CE1F53}" type="parTrans" cxnId="{05563FF6-497A-4F4F-81EF-D788CD35750C}">
      <dgm:prSet/>
      <dgm:spPr/>
      <dgm:t>
        <a:bodyPr/>
        <a:lstStyle/>
        <a:p>
          <a:endParaRPr lang="en-US"/>
        </a:p>
      </dgm:t>
    </dgm:pt>
    <dgm:pt modelId="{76DF4509-6CD2-44AE-8F03-02ED19532E04}" type="sibTrans" cxnId="{05563FF6-497A-4F4F-81EF-D788CD35750C}">
      <dgm:prSet/>
      <dgm:spPr/>
      <dgm:t>
        <a:bodyPr/>
        <a:lstStyle/>
        <a:p>
          <a:endParaRPr lang="en-US"/>
        </a:p>
      </dgm:t>
    </dgm:pt>
    <dgm:pt modelId="{7EC24EE3-52BB-45D0-A59F-6D85AC546B17}">
      <dgm:prSet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7. Celebration and Review</a:t>
          </a:r>
        </a:p>
      </dgm:t>
    </dgm:pt>
    <dgm:pt modelId="{C662C60C-7605-44E6-A308-CFA040829CE1}" type="parTrans" cxnId="{0EC80D77-5E17-43E7-A573-AAB561863AD8}">
      <dgm:prSet/>
      <dgm:spPr/>
      <dgm:t>
        <a:bodyPr/>
        <a:lstStyle/>
        <a:p>
          <a:endParaRPr lang="en-US"/>
        </a:p>
      </dgm:t>
    </dgm:pt>
    <dgm:pt modelId="{FB3FAF28-DF12-41A9-BE8B-866F798FFCFB}" type="sibTrans" cxnId="{0EC80D77-5E17-43E7-A573-AAB561863AD8}">
      <dgm:prSet/>
      <dgm:spPr/>
      <dgm:t>
        <a:bodyPr/>
        <a:lstStyle/>
        <a:p>
          <a:endParaRPr lang="en-US"/>
        </a:p>
      </dgm:t>
    </dgm:pt>
    <dgm:pt modelId="{E674908A-4311-4DCE-A42D-298307C4BDD6}">
      <dgm:prSet/>
      <dgm:spPr/>
      <dgm:t>
        <a:bodyPr/>
        <a:lstStyle/>
        <a:p>
          <a:r>
            <a:rPr lang="en-US" dirty="0"/>
            <a:t>6. Campaigns and Projects</a:t>
          </a:r>
        </a:p>
      </dgm:t>
    </dgm:pt>
    <dgm:pt modelId="{EC328F33-5907-4FD5-87E3-02A20984B924}" type="parTrans" cxnId="{8547D56C-964B-4B99-858C-8AAB180B1EB1}">
      <dgm:prSet/>
      <dgm:spPr/>
      <dgm:t>
        <a:bodyPr/>
        <a:lstStyle/>
        <a:p>
          <a:endParaRPr lang="en-US"/>
        </a:p>
      </dgm:t>
    </dgm:pt>
    <dgm:pt modelId="{8B95C646-8523-4BE9-9AE3-A180E48BCDF2}" type="sibTrans" cxnId="{8547D56C-964B-4B99-858C-8AAB180B1EB1}">
      <dgm:prSet/>
      <dgm:spPr/>
      <dgm:t>
        <a:bodyPr/>
        <a:lstStyle/>
        <a:p>
          <a:endParaRPr lang="en-US"/>
        </a:p>
      </dgm:t>
    </dgm:pt>
    <dgm:pt modelId="{2A56BE75-C7C9-48BD-AC13-7104F8A45242}">
      <dgm:prSet/>
      <dgm:spPr/>
      <dgm:t>
        <a:bodyPr/>
        <a:lstStyle/>
        <a:p>
          <a:endParaRPr lang="en-US"/>
        </a:p>
      </dgm:t>
    </dgm:pt>
    <dgm:pt modelId="{56E67A69-CCD7-4C94-9DEB-09D053B36700}" type="parTrans" cxnId="{340A9CCF-E1FA-4471-BB4B-AC48128E88FC}">
      <dgm:prSet/>
      <dgm:spPr/>
      <dgm:t>
        <a:bodyPr/>
        <a:lstStyle/>
        <a:p>
          <a:endParaRPr lang="en-US"/>
        </a:p>
      </dgm:t>
    </dgm:pt>
    <dgm:pt modelId="{B408290E-6872-473A-AF94-7BDA492B9787}" type="sibTrans" cxnId="{340A9CCF-E1FA-4471-BB4B-AC48128E88FC}">
      <dgm:prSet/>
      <dgm:spPr/>
      <dgm:t>
        <a:bodyPr/>
        <a:lstStyle/>
        <a:p>
          <a:endParaRPr lang="en-US"/>
        </a:p>
      </dgm:t>
    </dgm:pt>
    <dgm:pt modelId="{94C17FC1-0AE3-40EB-9D26-B007D5A5CBAB}">
      <dgm:prSet phldrT="[Text]"/>
      <dgm:spPr/>
      <dgm:t>
        <a:bodyPr/>
        <a:lstStyle/>
        <a:p>
          <a:r>
            <a:rPr lang="en-US" dirty="0"/>
            <a:t>2. A Coordinator</a:t>
          </a:r>
        </a:p>
      </dgm:t>
    </dgm:pt>
    <dgm:pt modelId="{25B764D2-E32D-46B4-8D07-44B4736F6594}" type="parTrans" cxnId="{65C16417-3978-49E4-B20F-CC60985AE903}">
      <dgm:prSet/>
      <dgm:spPr/>
      <dgm:t>
        <a:bodyPr/>
        <a:lstStyle/>
        <a:p>
          <a:endParaRPr lang="en-US"/>
        </a:p>
      </dgm:t>
    </dgm:pt>
    <dgm:pt modelId="{6A6754E2-31AE-4FE5-9145-FBDCE8B5521B}" type="sibTrans" cxnId="{65C16417-3978-49E4-B20F-CC60985AE903}">
      <dgm:prSet/>
      <dgm:spPr/>
      <dgm:t>
        <a:bodyPr/>
        <a:lstStyle/>
        <a:p>
          <a:endParaRPr lang="en-US"/>
        </a:p>
      </dgm:t>
    </dgm:pt>
    <dgm:pt modelId="{2EE109ED-7153-469F-A115-AEA7C192DDEF}" type="pres">
      <dgm:prSet presAssocID="{9BAA354F-9C8B-477E-853B-ED7F1BABD0BB}" presName="Name0" presStyleCnt="0">
        <dgm:presLayoutVars>
          <dgm:chMax val="7"/>
          <dgm:chPref val="7"/>
          <dgm:dir/>
        </dgm:presLayoutVars>
      </dgm:prSet>
      <dgm:spPr/>
    </dgm:pt>
    <dgm:pt modelId="{715860B7-65F2-46E5-9840-4E2CE4E06A72}" type="pres">
      <dgm:prSet presAssocID="{9BAA354F-9C8B-477E-853B-ED7F1BABD0BB}" presName="Name1" presStyleCnt="0"/>
      <dgm:spPr/>
    </dgm:pt>
    <dgm:pt modelId="{74E4DA14-61DF-4794-A43B-3CC20BA06A07}" type="pres">
      <dgm:prSet presAssocID="{9BAA354F-9C8B-477E-853B-ED7F1BABD0BB}" presName="cycle" presStyleCnt="0"/>
      <dgm:spPr/>
    </dgm:pt>
    <dgm:pt modelId="{CCA2DC84-4D82-494A-A14D-A66D06B972B1}" type="pres">
      <dgm:prSet presAssocID="{9BAA354F-9C8B-477E-853B-ED7F1BABD0BB}" presName="srcNode" presStyleLbl="node1" presStyleIdx="0" presStyleCnt="7"/>
      <dgm:spPr/>
    </dgm:pt>
    <dgm:pt modelId="{6F6AFF68-62E6-4DAD-B499-1C4809054C19}" type="pres">
      <dgm:prSet presAssocID="{9BAA354F-9C8B-477E-853B-ED7F1BABD0BB}" presName="conn" presStyleLbl="parChTrans1D2" presStyleIdx="0" presStyleCnt="1"/>
      <dgm:spPr/>
    </dgm:pt>
    <dgm:pt modelId="{92B60C39-19D1-43F4-AD54-1B446B2768AF}" type="pres">
      <dgm:prSet presAssocID="{9BAA354F-9C8B-477E-853B-ED7F1BABD0BB}" presName="extraNode" presStyleLbl="node1" presStyleIdx="0" presStyleCnt="7"/>
      <dgm:spPr/>
    </dgm:pt>
    <dgm:pt modelId="{D7989641-532A-4391-8724-D4DAE9C7EA0C}" type="pres">
      <dgm:prSet presAssocID="{9BAA354F-9C8B-477E-853B-ED7F1BABD0BB}" presName="dstNode" presStyleLbl="node1" presStyleIdx="0" presStyleCnt="7"/>
      <dgm:spPr/>
    </dgm:pt>
    <dgm:pt modelId="{427E9642-6A0B-47B7-B08B-B91631999634}" type="pres">
      <dgm:prSet presAssocID="{1A00B178-F979-4D83-8DCA-C371D10B371E}" presName="text_1" presStyleLbl="node1" presStyleIdx="0" presStyleCnt="7">
        <dgm:presLayoutVars>
          <dgm:bulletEnabled val="1"/>
        </dgm:presLayoutVars>
      </dgm:prSet>
      <dgm:spPr/>
    </dgm:pt>
    <dgm:pt modelId="{2C465C0D-9EA5-452F-B789-C777DFEE7D33}" type="pres">
      <dgm:prSet presAssocID="{1A00B178-F979-4D83-8DCA-C371D10B371E}" presName="accent_1" presStyleCnt="0"/>
      <dgm:spPr/>
    </dgm:pt>
    <dgm:pt modelId="{EFFC4DE0-D547-4198-9A02-EE881C3F8E7B}" type="pres">
      <dgm:prSet presAssocID="{1A00B178-F979-4D83-8DCA-C371D10B371E}" presName="accentRepeatNode" presStyleLbl="solidFgAcc1" presStyleIdx="0" presStyleCnt="7"/>
      <dgm:spPr/>
    </dgm:pt>
    <dgm:pt modelId="{FE28AA2F-AFD7-4153-BDC7-AE5724DA90EF}" type="pres">
      <dgm:prSet presAssocID="{94C17FC1-0AE3-40EB-9D26-B007D5A5CBAB}" presName="text_2" presStyleLbl="node1" presStyleIdx="1" presStyleCnt="7">
        <dgm:presLayoutVars>
          <dgm:bulletEnabled val="1"/>
        </dgm:presLayoutVars>
      </dgm:prSet>
      <dgm:spPr/>
    </dgm:pt>
    <dgm:pt modelId="{9C705693-5919-428E-9E01-9E174F3FB460}" type="pres">
      <dgm:prSet presAssocID="{94C17FC1-0AE3-40EB-9D26-B007D5A5CBAB}" presName="accent_2" presStyleCnt="0"/>
      <dgm:spPr/>
    </dgm:pt>
    <dgm:pt modelId="{8AD86C54-08B5-48B0-B5B7-A79D6A8DB614}" type="pres">
      <dgm:prSet presAssocID="{94C17FC1-0AE3-40EB-9D26-B007D5A5CBAB}" presName="accentRepeatNode" presStyleLbl="solidFgAcc1" presStyleIdx="1" presStyleCnt="7"/>
      <dgm:spPr/>
    </dgm:pt>
    <dgm:pt modelId="{F3ADF4A3-1057-4E2B-9D51-564747DA9894}" type="pres">
      <dgm:prSet presAssocID="{7C557F3D-A8C0-4DC4-887C-9A4BD03C4B7A}" presName="text_3" presStyleLbl="node1" presStyleIdx="2" presStyleCnt="7">
        <dgm:presLayoutVars>
          <dgm:bulletEnabled val="1"/>
        </dgm:presLayoutVars>
      </dgm:prSet>
      <dgm:spPr/>
    </dgm:pt>
    <dgm:pt modelId="{91AB1458-1A05-4D78-B455-2C98110C0EB0}" type="pres">
      <dgm:prSet presAssocID="{7C557F3D-A8C0-4DC4-887C-9A4BD03C4B7A}" presName="accent_3" presStyleCnt="0"/>
      <dgm:spPr/>
    </dgm:pt>
    <dgm:pt modelId="{50CD9779-5C9C-42FB-B6D9-7557CA738246}" type="pres">
      <dgm:prSet presAssocID="{7C557F3D-A8C0-4DC4-887C-9A4BD03C4B7A}" presName="accentRepeatNode" presStyleLbl="solidFgAcc1" presStyleIdx="2" presStyleCnt="7"/>
      <dgm:spPr/>
    </dgm:pt>
    <dgm:pt modelId="{86D71717-D526-45B9-938D-BE4AF5C261E8}" type="pres">
      <dgm:prSet presAssocID="{054CB9A6-5AC6-493C-ABED-C1A82205F58C}" presName="text_4" presStyleLbl="node1" presStyleIdx="3" presStyleCnt="7">
        <dgm:presLayoutVars>
          <dgm:bulletEnabled val="1"/>
        </dgm:presLayoutVars>
      </dgm:prSet>
      <dgm:spPr/>
    </dgm:pt>
    <dgm:pt modelId="{90A854FF-2AA7-452A-AE50-22E4EB38E523}" type="pres">
      <dgm:prSet presAssocID="{054CB9A6-5AC6-493C-ABED-C1A82205F58C}" presName="accent_4" presStyleCnt="0"/>
      <dgm:spPr/>
    </dgm:pt>
    <dgm:pt modelId="{CB743EF1-4649-4E4E-8FBC-CC2FC78DA7F2}" type="pres">
      <dgm:prSet presAssocID="{054CB9A6-5AC6-493C-ABED-C1A82205F58C}" presName="accentRepeatNode" presStyleLbl="solidFgAcc1" presStyleIdx="3" presStyleCnt="7"/>
      <dgm:spPr/>
    </dgm:pt>
    <dgm:pt modelId="{2875509F-5EE3-41F1-B624-DE5442B8ED6A}" type="pres">
      <dgm:prSet presAssocID="{4DD55329-9413-4717-9A7E-B43EF9AA5BE7}" presName="text_5" presStyleLbl="node1" presStyleIdx="4" presStyleCnt="7">
        <dgm:presLayoutVars>
          <dgm:bulletEnabled val="1"/>
        </dgm:presLayoutVars>
      </dgm:prSet>
      <dgm:spPr/>
    </dgm:pt>
    <dgm:pt modelId="{0A509A81-96CA-4988-A700-6394E9F656BC}" type="pres">
      <dgm:prSet presAssocID="{4DD55329-9413-4717-9A7E-B43EF9AA5BE7}" presName="accent_5" presStyleCnt="0"/>
      <dgm:spPr/>
    </dgm:pt>
    <dgm:pt modelId="{C589E4C8-0BAE-4643-9EC7-0AE3DE3946C9}" type="pres">
      <dgm:prSet presAssocID="{4DD55329-9413-4717-9A7E-B43EF9AA5BE7}" presName="accentRepeatNode" presStyleLbl="solidFgAcc1" presStyleIdx="4" presStyleCnt="7"/>
      <dgm:spPr/>
    </dgm:pt>
    <dgm:pt modelId="{346C2491-510F-417A-8D7D-718D303C8286}" type="pres">
      <dgm:prSet presAssocID="{E674908A-4311-4DCE-A42D-298307C4BDD6}" presName="text_6" presStyleLbl="node1" presStyleIdx="5" presStyleCnt="7">
        <dgm:presLayoutVars>
          <dgm:bulletEnabled val="1"/>
        </dgm:presLayoutVars>
      </dgm:prSet>
      <dgm:spPr/>
    </dgm:pt>
    <dgm:pt modelId="{BF22DB6A-E7FB-4681-8A11-D5A0FCEF85A9}" type="pres">
      <dgm:prSet presAssocID="{E674908A-4311-4DCE-A42D-298307C4BDD6}" presName="accent_6" presStyleCnt="0"/>
      <dgm:spPr/>
    </dgm:pt>
    <dgm:pt modelId="{8568D9AA-BF88-4A58-86A0-299BA99DBC60}" type="pres">
      <dgm:prSet presAssocID="{E674908A-4311-4DCE-A42D-298307C4BDD6}" presName="accentRepeatNode" presStyleLbl="solidFgAcc1" presStyleIdx="5" presStyleCnt="7"/>
      <dgm:spPr/>
    </dgm:pt>
    <dgm:pt modelId="{94947DCE-D7D7-4770-81AD-5074A2B4B95F}" type="pres">
      <dgm:prSet presAssocID="{7EC24EE3-52BB-45D0-A59F-6D85AC546B17}" presName="text_7" presStyleLbl="node1" presStyleIdx="6" presStyleCnt="7">
        <dgm:presLayoutVars>
          <dgm:bulletEnabled val="1"/>
        </dgm:presLayoutVars>
      </dgm:prSet>
      <dgm:spPr/>
    </dgm:pt>
    <dgm:pt modelId="{51DF26A9-01AC-49DA-8796-856017EEF751}" type="pres">
      <dgm:prSet presAssocID="{7EC24EE3-52BB-45D0-A59F-6D85AC546B17}" presName="accent_7" presStyleCnt="0"/>
      <dgm:spPr/>
    </dgm:pt>
    <dgm:pt modelId="{22755793-8BC5-40B5-BA06-2E15275CFE58}" type="pres">
      <dgm:prSet presAssocID="{7EC24EE3-52BB-45D0-A59F-6D85AC546B17}" presName="accentRepeatNode" presStyleLbl="solidFgAcc1" presStyleIdx="6" presStyleCnt="7"/>
      <dgm:spPr/>
    </dgm:pt>
  </dgm:ptLst>
  <dgm:cxnLst>
    <dgm:cxn modelId="{46D22A15-0B9E-4F79-A477-53E605A6EEA0}" type="presOf" srcId="{7EC24EE3-52BB-45D0-A59F-6D85AC546B17}" destId="{94947DCE-D7D7-4770-81AD-5074A2B4B95F}" srcOrd="0" destOrd="0" presId="urn:microsoft.com/office/officeart/2008/layout/VerticalCurvedList"/>
    <dgm:cxn modelId="{65C16417-3978-49E4-B20F-CC60985AE903}" srcId="{9BAA354F-9C8B-477E-853B-ED7F1BABD0BB}" destId="{94C17FC1-0AE3-40EB-9D26-B007D5A5CBAB}" srcOrd="1" destOrd="0" parTransId="{25B764D2-E32D-46B4-8D07-44B4736F6594}" sibTransId="{6A6754E2-31AE-4FE5-9145-FBDCE8B5521B}"/>
    <dgm:cxn modelId="{EA9CFD42-3A3F-4C2A-ABFF-0776B907B817}" type="presOf" srcId="{1A00B178-F979-4D83-8DCA-C371D10B371E}" destId="{427E9642-6A0B-47B7-B08B-B91631999634}" srcOrd="0" destOrd="0" presId="urn:microsoft.com/office/officeart/2008/layout/VerticalCurvedList"/>
    <dgm:cxn modelId="{8547D56C-964B-4B99-858C-8AAB180B1EB1}" srcId="{9BAA354F-9C8B-477E-853B-ED7F1BABD0BB}" destId="{E674908A-4311-4DCE-A42D-298307C4BDD6}" srcOrd="5" destOrd="0" parTransId="{EC328F33-5907-4FD5-87E3-02A20984B924}" sibTransId="{8B95C646-8523-4BE9-9AE3-A180E48BCDF2}"/>
    <dgm:cxn modelId="{DA709473-7B21-4DFC-8B31-3CED70C49575}" type="presOf" srcId="{B453E33A-DD8B-42D4-BC19-17A52BF67E2B}" destId="{6F6AFF68-62E6-4DAD-B499-1C4809054C19}" srcOrd="0" destOrd="0" presId="urn:microsoft.com/office/officeart/2008/layout/VerticalCurvedList"/>
    <dgm:cxn modelId="{0EC80D77-5E17-43E7-A573-AAB561863AD8}" srcId="{9BAA354F-9C8B-477E-853B-ED7F1BABD0BB}" destId="{7EC24EE3-52BB-45D0-A59F-6D85AC546B17}" srcOrd="6" destOrd="0" parTransId="{C662C60C-7605-44E6-A308-CFA040829CE1}" sibTransId="{FB3FAF28-DF12-41A9-BE8B-866F798FFCFB}"/>
    <dgm:cxn modelId="{18F8AA57-1A3E-4AE9-9B97-4B017C241308}" type="presOf" srcId="{4DD55329-9413-4717-9A7E-B43EF9AA5BE7}" destId="{2875509F-5EE3-41F1-B624-DE5442B8ED6A}" srcOrd="0" destOrd="0" presId="urn:microsoft.com/office/officeart/2008/layout/VerticalCurvedList"/>
    <dgm:cxn modelId="{72B40881-BE29-453A-ADAC-8FF7F4A5D2B6}" srcId="{9BAA354F-9C8B-477E-853B-ED7F1BABD0BB}" destId="{7C557F3D-A8C0-4DC4-887C-9A4BD03C4B7A}" srcOrd="2" destOrd="0" parTransId="{3C459D53-88C8-4A37-ADAE-B87DD04BD3FD}" sibTransId="{C4636808-18F5-406D-8E85-B67ABEDAA4CD}"/>
    <dgm:cxn modelId="{C9C35483-D982-40C0-A322-AB26B069E975}" type="presOf" srcId="{054CB9A6-5AC6-493C-ABED-C1A82205F58C}" destId="{86D71717-D526-45B9-938D-BE4AF5C261E8}" srcOrd="0" destOrd="0" presId="urn:microsoft.com/office/officeart/2008/layout/VerticalCurvedList"/>
    <dgm:cxn modelId="{EAA1D8B0-6ACB-48ED-8709-AB42C319ED7B}" srcId="{9BAA354F-9C8B-477E-853B-ED7F1BABD0BB}" destId="{1A00B178-F979-4D83-8DCA-C371D10B371E}" srcOrd="0" destOrd="0" parTransId="{A4D06386-B208-4848-AD14-990D5F6B69A5}" sibTransId="{B453E33A-DD8B-42D4-BC19-17A52BF67E2B}"/>
    <dgm:cxn modelId="{6A6DC3B3-FB96-4D34-B067-3369CE6A2E82}" type="presOf" srcId="{E674908A-4311-4DCE-A42D-298307C4BDD6}" destId="{346C2491-510F-417A-8D7D-718D303C8286}" srcOrd="0" destOrd="0" presId="urn:microsoft.com/office/officeart/2008/layout/VerticalCurvedList"/>
    <dgm:cxn modelId="{11D5D3B9-B68E-4463-A1E7-9CC81034E1C6}" type="presOf" srcId="{9BAA354F-9C8B-477E-853B-ED7F1BABD0BB}" destId="{2EE109ED-7153-469F-A115-AEA7C192DDEF}" srcOrd="0" destOrd="0" presId="urn:microsoft.com/office/officeart/2008/layout/VerticalCurvedList"/>
    <dgm:cxn modelId="{A6CF79BD-8BFA-4F8A-BFA2-39BB01AC4356}" srcId="{9BAA354F-9C8B-477E-853B-ED7F1BABD0BB}" destId="{054CB9A6-5AC6-493C-ABED-C1A82205F58C}" srcOrd="3" destOrd="0" parTransId="{09E19732-CEE3-4A94-8845-AC29DAF78C55}" sibTransId="{41A1B30B-2E9D-46CF-A7FA-4D0D9E4904CE}"/>
    <dgm:cxn modelId="{340A9CCF-E1FA-4471-BB4B-AC48128E88FC}" srcId="{9BAA354F-9C8B-477E-853B-ED7F1BABD0BB}" destId="{2A56BE75-C7C9-48BD-AC13-7104F8A45242}" srcOrd="7" destOrd="0" parTransId="{56E67A69-CCD7-4C94-9DEB-09D053B36700}" sibTransId="{B408290E-6872-473A-AF94-7BDA492B9787}"/>
    <dgm:cxn modelId="{05563FF6-497A-4F4F-81EF-D788CD35750C}" srcId="{9BAA354F-9C8B-477E-853B-ED7F1BABD0BB}" destId="{4DD55329-9413-4717-9A7E-B43EF9AA5BE7}" srcOrd="4" destOrd="0" parTransId="{4AD37F0A-B35F-412D-84C7-AC2303CE1F53}" sibTransId="{76DF4509-6CD2-44AE-8F03-02ED19532E04}"/>
    <dgm:cxn modelId="{A09BF5F9-09B4-4581-889A-58F86BE3E12C}" type="presOf" srcId="{94C17FC1-0AE3-40EB-9D26-B007D5A5CBAB}" destId="{FE28AA2F-AFD7-4153-BDC7-AE5724DA90EF}" srcOrd="0" destOrd="0" presId="urn:microsoft.com/office/officeart/2008/layout/VerticalCurvedList"/>
    <dgm:cxn modelId="{E0A9FEFD-DBB6-47B1-A4B6-DE34D84AFDD2}" type="presOf" srcId="{7C557F3D-A8C0-4DC4-887C-9A4BD03C4B7A}" destId="{F3ADF4A3-1057-4E2B-9D51-564747DA9894}" srcOrd="0" destOrd="0" presId="urn:microsoft.com/office/officeart/2008/layout/VerticalCurvedList"/>
    <dgm:cxn modelId="{35E53869-53DD-4095-9AC3-B49476546FD9}" type="presParOf" srcId="{2EE109ED-7153-469F-A115-AEA7C192DDEF}" destId="{715860B7-65F2-46E5-9840-4E2CE4E06A72}" srcOrd="0" destOrd="0" presId="urn:microsoft.com/office/officeart/2008/layout/VerticalCurvedList"/>
    <dgm:cxn modelId="{CACB0949-50CE-421A-AE99-69EC0B8BF701}" type="presParOf" srcId="{715860B7-65F2-46E5-9840-4E2CE4E06A72}" destId="{74E4DA14-61DF-4794-A43B-3CC20BA06A07}" srcOrd="0" destOrd="0" presId="urn:microsoft.com/office/officeart/2008/layout/VerticalCurvedList"/>
    <dgm:cxn modelId="{90B9446F-645A-42B6-BE1B-847C961B6617}" type="presParOf" srcId="{74E4DA14-61DF-4794-A43B-3CC20BA06A07}" destId="{CCA2DC84-4D82-494A-A14D-A66D06B972B1}" srcOrd="0" destOrd="0" presId="urn:microsoft.com/office/officeart/2008/layout/VerticalCurvedList"/>
    <dgm:cxn modelId="{F65C5593-FD5D-4405-AE3C-D444D68579E5}" type="presParOf" srcId="{74E4DA14-61DF-4794-A43B-3CC20BA06A07}" destId="{6F6AFF68-62E6-4DAD-B499-1C4809054C19}" srcOrd="1" destOrd="0" presId="urn:microsoft.com/office/officeart/2008/layout/VerticalCurvedList"/>
    <dgm:cxn modelId="{7CE24E57-A883-4768-B6F2-8323BAE9C1E4}" type="presParOf" srcId="{74E4DA14-61DF-4794-A43B-3CC20BA06A07}" destId="{92B60C39-19D1-43F4-AD54-1B446B2768AF}" srcOrd="2" destOrd="0" presId="urn:microsoft.com/office/officeart/2008/layout/VerticalCurvedList"/>
    <dgm:cxn modelId="{B7BADD39-422B-4E66-8966-EF3D4EFCCFF9}" type="presParOf" srcId="{74E4DA14-61DF-4794-A43B-3CC20BA06A07}" destId="{D7989641-532A-4391-8724-D4DAE9C7EA0C}" srcOrd="3" destOrd="0" presId="urn:microsoft.com/office/officeart/2008/layout/VerticalCurvedList"/>
    <dgm:cxn modelId="{68503F1F-42DE-4598-B979-00B99E814DF0}" type="presParOf" srcId="{715860B7-65F2-46E5-9840-4E2CE4E06A72}" destId="{427E9642-6A0B-47B7-B08B-B91631999634}" srcOrd="1" destOrd="0" presId="urn:microsoft.com/office/officeart/2008/layout/VerticalCurvedList"/>
    <dgm:cxn modelId="{652E02AD-B5B7-47D5-BB79-81407523898B}" type="presParOf" srcId="{715860B7-65F2-46E5-9840-4E2CE4E06A72}" destId="{2C465C0D-9EA5-452F-B789-C777DFEE7D33}" srcOrd="2" destOrd="0" presId="urn:microsoft.com/office/officeart/2008/layout/VerticalCurvedList"/>
    <dgm:cxn modelId="{0D4DF832-5212-4EEA-B3C8-80F4F62D8F37}" type="presParOf" srcId="{2C465C0D-9EA5-452F-B789-C777DFEE7D33}" destId="{EFFC4DE0-D547-4198-9A02-EE881C3F8E7B}" srcOrd="0" destOrd="0" presId="urn:microsoft.com/office/officeart/2008/layout/VerticalCurvedList"/>
    <dgm:cxn modelId="{840EDA3B-7FBC-49D2-882C-8B7A02314737}" type="presParOf" srcId="{715860B7-65F2-46E5-9840-4E2CE4E06A72}" destId="{FE28AA2F-AFD7-4153-BDC7-AE5724DA90EF}" srcOrd="3" destOrd="0" presId="urn:microsoft.com/office/officeart/2008/layout/VerticalCurvedList"/>
    <dgm:cxn modelId="{CD707E2C-7948-449B-8C47-8DB7E5A072CF}" type="presParOf" srcId="{715860B7-65F2-46E5-9840-4E2CE4E06A72}" destId="{9C705693-5919-428E-9E01-9E174F3FB460}" srcOrd="4" destOrd="0" presId="urn:microsoft.com/office/officeart/2008/layout/VerticalCurvedList"/>
    <dgm:cxn modelId="{0D5D5BA0-AC26-43C2-800F-B70BD7383081}" type="presParOf" srcId="{9C705693-5919-428E-9E01-9E174F3FB460}" destId="{8AD86C54-08B5-48B0-B5B7-A79D6A8DB614}" srcOrd="0" destOrd="0" presId="urn:microsoft.com/office/officeart/2008/layout/VerticalCurvedList"/>
    <dgm:cxn modelId="{1F84B00A-3136-4DFE-8532-B32FB8CEEC11}" type="presParOf" srcId="{715860B7-65F2-46E5-9840-4E2CE4E06A72}" destId="{F3ADF4A3-1057-4E2B-9D51-564747DA9894}" srcOrd="5" destOrd="0" presId="urn:microsoft.com/office/officeart/2008/layout/VerticalCurvedList"/>
    <dgm:cxn modelId="{6D81AEC0-50D4-4514-9D44-2829DADBE77C}" type="presParOf" srcId="{715860B7-65F2-46E5-9840-4E2CE4E06A72}" destId="{91AB1458-1A05-4D78-B455-2C98110C0EB0}" srcOrd="6" destOrd="0" presId="urn:microsoft.com/office/officeart/2008/layout/VerticalCurvedList"/>
    <dgm:cxn modelId="{4A175150-A28C-49B9-9E71-1037BF944EBC}" type="presParOf" srcId="{91AB1458-1A05-4D78-B455-2C98110C0EB0}" destId="{50CD9779-5C9C-42FB-B6D9-7557CA738246}" srcOrd="0" destOrd="0" presId="urn:microsoft.com/office/officeart/2008/layout/VerticalCurvedList"/>
    <dgm:cxn modelId="{47830611-5DD7-40D1-978F-B5C935FF402E}" type="presParOf" srcId="{715860B7-65F2-46E5-9840-4E2CE4E06A72}" destId="{86D71717-D526-45B9-938D-BE4AF5C261E8}" srcOrd="7" destOrd="0" presId="urn:microsoft.com/office/officeart/2008/layout/VerticalCurvedList"/>
    <dgm:cxn modelId="{0AA2A9B0-D096-4CD8-B714-12DD0B44C9C7}" type="presParOf" srcId="{715860B7-65F2-46E5-9840-4E2CE4E06A72}" destId="{90A854FF-2AA7-452A-AE50-22E4EB38E523}" srcOrd="8" destOrd="0" presId="urn:microsoft.com/office/officeart/2008/layout/VerticalCurvedList"/>
    <dgm:cxn modelId="{3BCCFC23-545A-443B-A1FA-9F71DA802668}" type="presParOf" srcId="{90A854FF-2AA7-452A-AE50-22E4EB38E523}" destId="{CB743EF1-4649-4E4E-8FBC-CC2FC78DA7F2}" srcOrd="0" destOrd="0" presId="urn:microsoft.com/office/officeart/2008/layout/VerticalCurvedList"/>
    <dgm:cxn modelId="{7E20512A-C754-4F7F-91D3-1399AED9A853}" type="presParOf" srcId="{715860B7-65F2-46E5-9840-4E2CE4E06A72}" destId="{2875509F-5EE3-41F1-B624-DE5442B8ED6A}" srcOrd="9" destOrd="0" presId="urn:microsoft.com/office/officeart/2008/layout/VerticalCurvedList"/>
    <dgm:cxn modelId="{B844227F-FD45-4324-BFF3-7F451C878B4C}" type="presParOf" srcId="{715860B7-65F2-46E5-9840-4E2CE4E06A72}" destId="{0A509A81-96CA-4988-A700-6394E9F656BC}" srcOrd="10" destOrd="0" presId="urn:microsoft.com/office/officeart/2008/layout/VerticalCurvedList"/>
    <dgm:cxn modelId="{6663FE27-3569-4EA4-9F34-112A1E126F6A}" type="presParOf" srcId="{0A509A81-96CA-4988-A700-6394E9F656BC}" destId="{C589E4C8-0BAE-4643-9EC7-0AE3DE3946C9}" srcOrd="0" destOrd="0" presId="urn:microsoft.com/office/officeart/2008/layout/VerticalCurvedList"/>
    <dgm:cxn modelId="{0D85E283-AA27-4A08-8232-7DF0BE5F0734}" type="presParOf" srcId="{715860B7-65F2-46E5-9840-4E2CE4E06A72}" destId="{346C2491-510F-417A-8D7D-718D303C8286}" srcOrd="11" destOrd="0" presId="urn:microsoft.com/office/officeart/2008/layout/VerticalCurvedList"/>
    <dgm:cxn modelId="{DFE885DE-2785-48E5-95FB-72459F446124}" type="presParOf" srcId="{715860B7-65F2-46E5-9840-4E2CE4E06A72}" destId="{BF22DB6A-E7FB-4681-8A11-D5A0FCEF85A9}" srcOrd="12" destOrd="0" presId="urn:microsoft.com/office/officeart/2008/layout/VerticalCurvedList"/>
    <dgm:cxn modelId="{93E4852B-29DA-42B7-9124-988A737F630B}" type="presParOf" srcId="{BF22DB6A-E7FB-4681-8A11-D5A0FCEF85A9}" destId="{8568D9AA-BF88-4A58-86A0-299BA99DBC60}" srcOrd="0" destOrd="0" presId="urn:microsoft.com/office/officeart/2008/layout/VerticalCurvedList"/>
    <dgm:cxn modelId="{8CCA4E68-EF6C-455F-AE9C-D470212C5A50}" type="presParOf" srcId="{715860B7-65F2-46E5-9840-4E2CE4E06A72}" destId="{94947DCE-D7D7-4770-81AD-5074A2B4B95F}" srcOrd="13" destOrd="0" presId="urn:microsoft.com/office/officeart/2008/layout/VerticalCurvedList"/>
    <dgm:cxn modelId="{16BEE884-5CB7-4851-9A82-3A58C2F19034}" type="presParOf" srcId="{715860B7-65F2-46E5-9840-4E2CE4E06A72}" destId="{51DF26A9-01AC-49DA-8796-856017EEF751}" srcOrd="14" destOrd="0" presId="urn:microsoft.com/office/officeart/2008/layout/VerticalCurvedList"/>
    <dgm:cxn modelId="{D7F37019-92A6-48F9-8354-6DBD06E0E805}" type="presParOf" srcId="{51DF26A9-01AC-49DA-8796-856017EEF751}" destId="{22755793-8BC5-40B5-BA06-2E15275CFE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2B7D8B3-8236-4A8B-BA69-F0A8F18095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C9CC2-3125-4DDD-B7A4-3B6E9AF832ED}">
      <dgm:prSet phldrT="[Text]" custT="1"/>
      <dgm:spPr/>
      <dgm:t>
        <a:bodyPr/>
        <a:lstStyle/>
        <a:p>
          <a:r>
            <a:rPr lang="en-US" sz="2400" dirty="0"/>
            <a:t>Celebrate your successes</a:t>
          </a:r>
        </a:p>
      </dgm:t>
    </dgm:pt>
    <dgm:pt modelId="{682B366A-0DDB-41EB-819E-F24212BA9D1F}" type="parTrans" cxnId="{47C9607E-3046-4F0F-A4E7-22209BD8BA65}">
      <dgm:prSet/>
      <dgm:spPr/>
      <dgm:t>
        <a:bodyPr/>
        <a:lstStyle/>
        <a:p>
          <a:endParaRPr lang="en-US" sz="2400"/>
        </a:p>
      </dgm:t>
    </dgm:pt>
    <dgm:pt modelId="{4EDC7260-63D4-4955-A10F-7D77AD506117}" type="sibTrans" cxnId="{47C9607E-3046-4F0F-A4E7-22209BD8BA65}">
      <dgm:prSet/>
      <dgm:spPr/>
      <dgm:t>
        <a:bodyPr/>
        <a:lstStyle/>
        <a:p>
          <a:endParaRPr lang="en-US" sz="2400"/>
        </a:p>
      </dgm:t>
    </dgm:pt>
    <dgm:pt modelId="{3B2A3072-8E1D-481B-A5D4-98C03E77511D}">
      <dgm:prSet phldrT="[Text]" custT="1"/>
      <dgm:spPr/>
      <dgm:t>
        <a:bodyPr/>
        <a:lstStyle/>
        <a:p>
          <a:r>
            <a:rPr lang="en-US" sz="2400" dirty="0"/>
            <a:t>Review the plan and prepare for next year.</a:t>
          </a:r>
        </a:p>
      </dgm:t>
    </dgm:pt>
    <dgm:pt modelId="{DF2A3EA2-FF44-4D05-9FCE-C5ED679CC1D2}" type="parTrans" cxnId="{37B24C72-704F-45AA-9ECC-379F20F15E83}">
      <dgm:prSet/>
      <dgm:spPr/>
      <dgm:t>
        <a:bodyPr/>
        <a:lstStyle/>
        <a:p>
          <a:endParaRPr lang="en-US" sz="2400"/>
        </a:p>
      </dgm:t>
    </dgm:pt>
    <dgm:pt modelId="{0183980E-F818-44B3-AADB-A52BA321952D}" type="sibTrans" cxnId="{37B24C72-704F-45AA-9ECC-379F20F15E83}">
      <dgm:prSet/>
      <dgm:spPr/>
      <dgm:t>
        <a:bodyPr/>
        <a:lstStyle/>
        <a:p>
          <a:endParaRPr lang="en-US" sz="2400"/>
        </a:p>
      </dgm:t>
    </dgm:pt>
    <dgm:pt modelId="{84E25417-C724-4538-8AC3-8C0AD2782D7F}">
      <dgm:prSet phldrT="[Text]" custT="1"/>
      <dgm:spPr/>
      <dgm:t>
        <a:bodyPr/>
        <a:lstStyle/>
        <a:p>
          <a:endParaRPr lang="en-US" sz="2400" dirty="0"/>
        </a:p>
      </dgm:t>
    </dgm:pt>
    <dgm:pt modelId="{1A8EEE23-47F0-4F13-B98F-C2E3A5620194}" type="sibTrans" cxnId="{56B4F926-FDCD-4AB0-A2C1-1F9D09E5CC93}">
      <dgm:prSet/>
      <dgm:spPr/>
      <dgm:t>
        <a:bodyPr/>
        <a:lstStyle/>
        <a:p>
          <a:endParaRPr lang="en-US" sz="2400"/>
        </a:p>
      </dgm:t>
    </dgm:pt>
    <dgm:pt modelId="{D7EE1DAE-34D5-4419-9FC3-FF8EE78F7A6A}" type="parTrans" cxnId="{56B4F926-FDCD-4AB0-A2C1-1F9D09E5CC93}">
      <dgm:prSet/>
      <dgm:spPr/>
      <dgm:t>
        <a:bodyPr/>
        <a:lstStyle/>
        <a:p>
          <a:endParaRPr lang="en-US" sz="2400"/>
        </a:p>
      </dgm:t>
    </dgm:pt>
    <dgm:pt modelId="{22A83A53-8011-4280-B68C-12839CD129B9}">
      <dgm:prSet phldrT="[Text]" custT="1"/>
      <dgm:spPr/>
      <dgm:t>
        <a:bodyPr/>
        <a:lstStyle/>
        <a:p>
          <a:r>
            <a:rPr lang="en-US" sz="2400" dirty="0"/>
            <a:t>Plan deeper projects and campaigns</a:t>
          </a:r>
        </a:p>
      </dgm:t>
    </dgm:pt>
    <dgm:pt modelId="{B1A58531-F289-4318-9583-CB01E2D6A8E1}" type="parTrans" cxnId="{9F6EE124-C057-4E6D-B8CD-8715AAB40A8A}">
      <dgm:prSet/>
      <dgm:spPr/>
      <dgm:t>
        <a:bodyPr/>
        <a:lstStyle/>
        <a:p>
          <a:endParaRPr lang="en-US"/>
        </a:p>
      </dgm:t>
    </dgm:pt>
    <dgm:pt modelId="{08E6F36F-544A-4CCE-8604-A6F28A8C3CE2}" type="sibTrans" cxnId="{9F6EE124-C057-4E6D-B8CD-8715AAB40A8A}">
      <dgm:prSet/>
      <dgm:spPr/>
      <dgm:t>
        <a:bodyPr/>
        <a:lstStyle/>
        <a:p>
          <a:endParaRPr lang="en-US"/>
        </a:p>
      </dgm:t>
    </dgm:pt>
    <dgm:pt modelId="{85A04647-E02F-4B7F-A98A-E71172553CE2}" type="pres">
      <dgm:prSet presAssocID="{62B7D8B3-8236-4A8B-BA69-F0A8F18095FC}" presName="vert0" presStyleCnt="0">
        <dgm:presLayoutVars>
          <dgm:dir/>
          <dgm:animOne val="branch"/>
          <dgm:animLvl val="lvl"/>
        </dgm:presLayoutVars>
      </dgm:prSet>
      <dgm:spPr/>
    </dgm:pt>
    <dgm:pt modelId="{1378794A-9606-49CF-A849-10EDC785C6C4}" type="pres">
      <dgm:prSet presAssocID="{84E25417-C724-4538-8AC3-8C0AD2782D7F}" presName="thickLine" presStyleLbl="alignNode1" presStyleIdx="0" presStyleCnt="1" custLinFactNeighborX="-2988" custLinFactNeighborY="-7307"/>
      <dgm:spPr/>
    </dgm:pt>
    <dgm:pt modelId="{DD772AA7-1BE3-412A-B161-B248650ACDA4}" type="pres">
      <dgm:prSet presAssocID="{84E25417-C724-4538-8AC3-8C0AD2782D7F}" presName="horz1" presStyleCnt="0"/>
      <dgm:spPr/>
    </dgm:pt>
    <dgm:pt modelId="{DF7A714B-2D5F-4030-AABF-D852E50AE623}" type="pres">
      <dgm:prSet presAssocID="{84E25417-C724-4538-8AC3-8C0AD2782D7F}" presName="tx1" presStyleLbl="revTx" presStyleIdx="0" presStyleCnt="4"/>
      <dgm:spPr/>
    </dgm:pt>
    <dgm:pt modelId="{D9FC4E8A-4AB6-4040-A91A-F04553F00565}" type="pres">
      <dgm:prSet presAssocID="{84E25417-C724-4538-8AC3-8C0AD2782D7F}" presName="vert1" presStyleCnt="0"/>
      <dgm:spPr/>
    </dgm:pt>
    <dgm:pt modelId="{5D286A8B-EE7A-4109-8D28-1F551E8821BF}" type="pres">
      <dgm:prSet presAssocID="{9A3C9CC2-3125-4DDD-B7A4-3B6E9AF832ED}" presName="vertSpace2a" presStyleCnt="0"/>
      <dgm:spPr/>
    </dgm:pt>
    <dgm:pt modelId="{B8F23DDC-1835-46D2-A56B-5EF46BAE9056}" type="pres">
      <dgm:prSet presAssocID="{9A3C9CC2-3125-4DDD-B7A4-3B6E9AF832ED}" presName="horz2" presStyleCnt="0"/>
      <dgm:spPr/>
    </dgm:pt>
    <dgm:pt modelId="{65C805D0-2C34-4EF0-9BEB-252D324893F5}" type="pres">
      <dgm:prSet presAssocID="{9A3C9CC2-3125-4DDD-B7A4-3B6E9AF832ED}" presName="horzSpace2" presStyleCnt="0"/>
      <dgm:spPr/>
    </dgm:pt>
    <dgm:pt modelId="{98A88E4A-00F0-4CED-846D-60AA60F00100}" type="pres">
      <dgm:prSet presAssocID="{9A3C9CC2-3125-4DDD-B7A4-3B6E9AF832ED}" presName="tx2" presStyleLbl="revTx" presStyleIdx="1" presStyleCnt="4" custScaleX="123273" custScaleY="74846"/>
      <dgm:spPr/>
    </dgm:pt>
    <dgm:pt modelId="{2333B916-A8EE-4BC1-ADC9-8B763F241FB9}" type="pres">
      <dgm:prSet presAssocID="{9A3C9CC2-3125-4DDD-B7A4-3B6E9AF832ED}" presName="vert2" presStyleCnt="0"/>
      <dgm:spPr/>
    </dgm:pt>
    <dgm:pt modelId="{3211586B-1D06-4EDE-9A3F-6E83BF8E2C56}" type="pres">
      <dgm:prSet presAssocID="{9A3C9CC2-3125-4DDD-B7A4-3B6E9AF832ED}" presName="thinLine2b" presStyleLbl="callout" presStyleIdx="0" presStyleCnt="3"/>
      <dgm:spPr/>
    </dgm:pt>
    <dgm:pt modelId="{EFD9A688-DC20-4F26-AA5F-2EBFA4A3D93A}" type="pres">
      <dgm:prSet presAssocID="{9A3C9CC2-3125-4DDD-B7A4-3B6E9AF832ED}" presName="vertSpace2b" presStyleCnt="0"/>
      <dgm:spPr/>
    </dgm:pt>
    <dgm:pt modelId="{9E219DAD-6995-43FE-A6D3-E67E9E6BD7BE}" type="pres">
      <dgm:prSet presAssocID="{3B2A3072-8E1D-481B-A5D4-98C03E77511D}" presName="horz2" presStyleCnt="0"/>
      <dgm:spPr/>
    </dgm:pt>
    <dgm:pt modelId="{9E8B309F-3ACA-44D2-B9D0-83DA10B1A34E}" type="pres">
      <dgm:prSet presAssocID="{3B2A3072-8E1D-481B-A5D4-98C03E77511D}" presName="horzSpace2" presStyleCnt="0"/>
      <dgm:spPr/>
    </dgm:pt>
    <dgm:pt modelId="{4F905F3C-BFC0-479D-A742-51CAA83C9901}" type="pres">
      <dgm:prSet presAssocID="{3B2A3072-8E1D-481B-A5D4-98C03E77511D}" presName="tx2" presStyleLbl="revTx" presStyleIdx="2" presStyleCnt="4" custScaleX="115277" custScaleY="88226"/>
      <dgm:spPr/>
    </dgm:pt>
    <dgm:pt modelId="{FEC82AC6-5933-4332-9B2A-39B9EB5F7ED5}" type="pres">
      <dgm:prSet presAssocID="{3B2A3072-8E1D-481B-A5D4-98C03E77511D}" presName="vert2" presStyleCnt="0"/>
      <dgm:spPr/>
    </dgm:pt>
    <dgm:pt modelId="{C0386018-0EFC-4F0A-A329-8B1EA03C7AC9}" type="pres">
      <dgm:prSet presAssocID="{3B2A3072-8E1D-481B-A5D4-98C03E77511D}" presName="thinLine2b" presStyleLbl="callout" presStyleIdx="1" presStyleCnt="3"/>
      <dgm:spPr/>
    </dgm:pt>
    <dgm:pt modelId="{92CA39F0-9AD7-4338-BB7A-8E3E11AE1EAD}" type="pres">
      <dgm:prSet presAssocID="{3B2A3072-8E1D-481B-A5D4-98C03E77511D}" presName="vertSpace2b" presStyleCnt="0"/>
      <dgm:spPr/>
    </dgm:pt>
    <dgm:pt modelId="{AD75B358-0441-4088-BF4F-5AE39D1B8B3C}" type="pres">
      <dgm:prSet presAssocID="{22A83A53-8011-4280-B68C-12839CD129B9}" presName="horz2" presStyleCnt="0"/>
      <dgm:spPr/>
    </dgm:pt>
    <dgm:pt modelId="{D19DB631-0536-4E53-AF0F-755FF306F9EC}" type="pres">
      <dgm:prSet presAssocID="{22A83A53-8011-4280-B68C-12839CD129B9}" presName="horzSpace2" presStyleCnt="0"/>
      <dgm:spPr/>
    </dgm:pt>
    <dgm:pt modelId="{37C7573A-0255-4DAE-B8CB-9AFE60064EEC}" type="pres">
      <dgm:prSet presAssocID="{22A83A53-8011-4280-B68C-12839CD129B9}" presName="tx2" presStyleLbl="revTx" presStyleIdx="3" presStyleCnt="4" custScaleX="137056" custScaleY="71648"/>
      <dgm:spPr/>
    </dgm:pt>
    <dgm:pt modelId="{F66B69A6-FE94-4C55-8F85-3641FB2A383C}" type="pres">
      <dgm:prSet presAssocID="{22A83A53-8011-4280-B68C-12839CD129B9}" presName="vert2" presStyleCnt="0"/>
      <dgm:spPr/>
    </dgm:pt>
    <dgm:pt modelId="{449EF171-E8E6-41B6-AA07-5772081285F3}" type="pres">
      <dgm:prSet presAssocID="{22A83A53-8011-4280-B68C-12839CD129B9}" presName="thinLine2b" presStyleLbl="callout" presStyleIdx="2" presStyleCnt="3"/>
      <dgm:spPr/>
    </dgm:pt>
    <dgm:pt modelId="{062C811E-23CE-4D91-ACD1-4EE7E86E416D}" type="pres">
      <dgm:prSet presAssocID="{22A83A53-8011-4280-B68C-12839CD129B9}" presName="vertSpace2b" presStyleCnt="0"/>
      <dgm:spPr/>
    </dgm:pt>
  </dgm:ptLst>
  <dgm:cxnLst>
    <dgm:cxn modelId="{CF73E018-83F0-45D6-B6AC-54D5509E52DD}" type="presOf" srcId="{3B2A3072-8E1D-481B-A5D4-98C03E77511D}" destId="{4F905F3C-BFC0-479D-A742-51CAA83C9901}" srcOrd="0" destOrd="0" presId="urn:microsoft.com/office/officeart/2008/layout/LinedList"/>
    <dgm:cxn modelId="{9F6EE124-C057-4E6D-B8CD-8715AAB40A8A}" srcId="{84E25417-C724-4538-8AC3-8C0AD2782D7F}" destId="{22A83A53-8011-4280-B68C-12839CD129B9}" srcOrd="2" destOrd="0" parTransId="{B1A58531-F289-4318-9583-CB01E2D6A8E1}" sibTransId="{08E6F36F-544A-4CCE-8604-A6F28A8C3CE2}"/>
    <dgm:cxn modelId="{56B4F926-FDCD-4AB0-A2C1-1F9D09E5CC93}" srcId="{62B7D8B3-8236-4A8B-BA69-F0A8F18095FC}" destId="{84E25417-C724-4538-8AC3-8C0AD2782D7F}" srcOrd="0" destOrd="0" parTransId="{D7EE1DAE-34D5-4419-9FC3-FF8EE78F7A6A}" sibTransId="{1A8EEE23-47F0-4F13-B98F-C2E3A5620194}"/>
    <dgm:cxn modelId="{1CD6F33D-FC6F-4081-9454-0A2D38AB3569}" type="presOf" srcId="{22A83A53-8011-4280-B68C-12839CD129B9}" destId="{37C7573A-0255-4DAE-B8CB-9AFE60064EEC}" srcOrd="0" destOrd="0" presId="urn:microsoft.com/office/officeart/2008/layout/LinedList"/>
    <dgm:cxn modelId="{68F25C46-00AF-481D-9AED-AE7BDA6ACD41}" type="presOf" srcId="{62B7D8B3-8236-4A8B-BA69-F0A8F18095FC}" destId="{85A04647-E02F-4B7F-A98A-E71172553CE2}" srcOrd="0" destOrd="0" presId="urn:microsoft.com/office/officeart/2008/layout/LinedList"/>
    <dgm:cxn modelId="{37B24C72-704F-45AA-9ECC-379F20F15E83}" srcId="{84E25417-C724-4538-8AC3-8C0AD2782D7F}" destId="{3B2A3072-8E1D-481B-A5D4-98C03E77511D}" srcOrd="1" destOrd="0" parTransId="{DF2A3EA2-FF44-4D05-9FCE-C5ED679CC1D2}" sibTransId="{0183980E-F818-44B3-AADB-A52BA321952D}"/>
    <dgm:cxn modelId="{47C9607E-3046-4F0F-A4E7-22209BD8BA65}" srcId="{84E25417-C724-4538-8AC3-8C0AD2782D7F}" destId="{9A3C9CC2-3125-4DDD-B7A4-3B6E9AF832ED}" srcOrd="0" destOrd="0" parTransId="{682B366A-0DDB-41EB-819E-F24212BA9D1F}" sibTransId="{4EDC7260-63D4-4955-A10F-7D77AD506117}"/>
    <dgm:cxn modelId="{88A90EB1-CBFF-4DE5-86DD-8D0E2E0576AC}" type="presOf" srcId="{9A3C9CC2-3125-4DDD-B7A4-3B6E9AF832ED}" destId="{98A88E4A-00F0-4CED-846D-60AA60F00100}" srcOrd="0" destOrd="0" presId="urn:microsoft.com/office/officeart/2008/layout/LinedList"/>
    <dgm:cxn modelId="{F15702FA-2AFD-4FB9-A0C4-C1EE2C63B641}" type="presOf" srcId="{84E25417-C724-4538-8AC3-8C0AD2782D7F}" destId="{DF7A714B-2D5F-4030-AABF-D852E50AE623}" srcOrd="0" destOrd="0" presId="urn:microsoft.com/office/officeart/2008/layout/LinedList"/>
    <dgm:cxn modelId="{0D5AFCE1-4EC3-40FD-8DB1-BB058DE27A60}" type="presParOf" srcId="{85A04647-E02F-4B7F-A98A-E71172553CE2}" destId="{1378794A-9606-49CF-A849-10EDC785C6C4}" srcOrd="0" destOrd="0" presId="urn:microsoft.com/office/officeart/2008/layout/LinedList"/>
    <dgm:cxn modelId="{68C18DBF-5B9A-40A8-AA5C-9B6F88099395}" type="presParOf" srcId="{85A04647-E02F-4B7F-A98A-E71172553CE2}" destId="{DD772AA7-1BE3-412A-B161-B248650ACDA4}" srcOrd="1" destOrd="0" presId="urn:microsoft.com/office/officeart/2008/layout/LinedList"/>
    <dgm:cxn modelId="{085B1AA3-BF9F-4373-9D4B-50D425A79938}" type="presParOf" srcId="{DD772AA7-1BE3-412A-B161-B248650ACDA4}" destId="{DF7A714B-2D5F-4030-AABF-D852E50AE623}" srcOrd="0" destOrd="0" presId="urn:microsoft.com/office/officeart/2008/layout/LinedList"/>
    <dgm:cxn modelId="{1583C99B-0CB4-4B43-B208-DEF19382CFBB}" type="presParOf" srcId="{DD772AA7-1BE3-412A-B161-B248650ACDA4}" destId="{D9FC4E8A-4AB6-4040-A91A-F04553F00565}" srcOrd="1" destOrd="0" presId="urn:microsoft.com/office/officeart/2008/layout/LinedList"/>
    <dgm:cxn modelId="{642B044F-5C48-435A-B27B-7DD8DBC44EBF}" type="presParOf" srcId="{D9FC4E8A-4AB6-4040-A91A-F04553F00565}" destId="{5D286A8B-EE7A-4109-8D28-1F551E8821BF}" srcOrd="0" destOrd="0" presId="urn:microsoft.com/office/officeart/2008/layout/LinedList"/>
    <dgm:cxn modelId="{CF8D21FB-7D83-4D65-AB48-DCDD58FAC254}" type="presParOf" srcId="{D9FC4E8A-4AB6-4040-A91A-F04553F00565}" destId="{B8F23DDC-1835-46D2-A56B-5EF46BAE9056}" srcOrd="1" destOrd="0" presId="urn:microsoft.com/office/officeart/2008/layout/LinedList"/>
    <dgm:cxn modelId="{E8065DAD-4FA1-4F50-AD6E-B674F70E2174}" type="presParOf" srcId="{B8F23DDC-1835-46D2-A56B-5EF46BAE9056}" destId="{65C805D0-2C34-4EF0-9BEB-252D324893F5}" srcOrd="0" destOrd="0" presId="urn:microsoft.com/office/officeart/2008/layout/LinedList"/>
    <dgm:cxn modelId="{13460A2D-BDD1-4EA7-A108-B8170C10B5E7}" type="presParOf" srcId="{B8F23DDC-1835-46D2-A56B-5EF46BAE9056}" destId="{98A88E4A-00F0-4CED-846D-60AA60F00100}" srcOrd="1" destOrd="0" presId="urn:microsoft.com/office/officeart/2008/layout/LinedList"/>
    <dgm:cxn modelId="{EA0CBFE6-6EE6-4F7B-A530-AAA450C26B09}" type="presParOf" srcId="{B8F23DDC-1835-46D2-A56B-5EF46BAE9056}" destId="{2333B916-A8EE-4BC1-ADC9-8B763F241FB9}" srcOrd="2" destOrd="0" presId="urn:microsoft.com/office/officeart/2008/layout/LinedList"/>
    <dgm:cxn modelId="{54CC9E71-7E24-45FE-91CA-EACDBA4B9714}" type="presParOf" srcId="{D9FC4E8A-4AB6-4040-A91A-F04553F00565}" destId="{3211586B-1D06-4EDE-9A3F-6E83BF8E2C56}" srcOrd="2" destOrd="0" presId="urn:microsoft.com/office/officeart/2008/layout/LinedList"/>
    <dgm:cxn modelId="{9D65ABB4-FCE2-4F29-A2AB-729016E484A9}" type="presParOf" srcId="{D9FC4E8A-4AB6-4040-A91A-F04553F00565}" destId="{EFD9A688-DC20-4F26-AA5F-2EBFA4A3D93A}" srcOrd="3" destOrd="0" presId="urn:microsoft.com/office/officeart/2008/layout/LinedList"/>
    <dgm:cxn modelId="{A8AD6A55-2A90-4E9C-A8D3-E549B85C6791}" type="presParOf" srcId="{D9FC4E8A-4AB6-4040-A91A-F04553F00565}" destId="{9E219DAD-6995-43FE-A6D3-E67E9E6BD7BE}" srcOrd="4" destOrd="0" presId="urn:microsoft.com/office/officeart/2008/layout/LinedList"/>
    <dgm:cxn modelId="{FA06498A-8AA4-4C4B-A4B8-05138A1113D6}" type="presParOf" srcId="{9E219DAD-6995-43FE-A6D3-E67E9E6BD7BE}" destId="{9E8B309F-3ACA-44D2-B9D0-83DA10B1A34E}" srcOrd="0" destOrd="0" presId="urn:microsoft.com/office/officeart/2008/layout/LinedList"/>
    <dgm:cxn modelId="{B6A58185-44E8-4C90-AB68-C0D6961955D9}" type="presParOf" srcId="{9E219DAD-6995-43FE-A6D3-E67E9E6BD7BE}" destId="{4F905F3C-BFC0-479D-A742-51CAA83C9901}" srcOrd="1" destOrd="0" presId="urn:microsoft.com/office/officeart/2008/layout/LinedList"/>
    <dgm:cxn modelId="{0AEFF3AC-0DF2-4EED-9FE0-5A75BD635DDF}" type="presParOf" srcId="{9E219DAD-6995-43FE-A6D3-E67E9E6BD7BE}" destId="{FEC82AC6-5933-4332-9B2A-39B9EB5F7ED5}" srcOrd="2" destOrd="0" presId="urn:microsoft.com/office/officeart/2008/layout/LinedList"/>
    <dgm:cxn modelId="{FF9B9179-9688-4D9C-877A-A0D6B4A03160}" type="presParOf" srcId="{D9FC4E8A-4AB6-4040-A91A-F04553F00565}" destId="{C0386018-0EFC-4F0A-A329-8B1EA03C7AC9}" srcOrd="5" destOrd="0" presId="urn:microsoft.com/office/officeart/2008/layout/LinedList"/>
    <dgm:cxn modelId="{AC14B548-67E1-41ED-B8A9-03A2D1B5F85B}" type="presParOf" srcId="{D9FC4E8A-4AB6-4040-A91A-F04553F00565}" destId="{92CA39F0-9AD7-4338-BB7A-8E3E11AE1EAD}" srcOrd="6" destOrd="0" presId="urn:microsoft.com/office/officeart/2008/layout/LinedList"/>
    <dgm:cxn modelId="{1F14916B-55C4-469A-B399-DDC54C646317}" type="presParOf" srcId="{D9FC4E8A-4AB6-4040-A91A-F04553F00565}" destId="{AD75B358-0441-4088-BF4F-5AE39D1B8B3C}" srcOrd="7" destOrd="0" presId="urn:microsoft.com/office/officeart/2008/layout/LinedList"/>
    <dgm:cxn modelId="{35B0AEA1-45F9-46D2-99EF-F3036FB91FC0}" type="presParOf" srcId="{AD75B358-0441-4088-BF4F-5AE39D1B8B3C}" destId="{D19DB631-0536-4E53-AF0F-755FF306F9EC}" srcOrd="0" destOrd="0" presId="urn:microsoft.com/office/officeart/2008/layout/LinedList"/>
    <dgm:cxn modelId="{34BB4239-41AF-4BFF-B5A0-D45D27545846}" type="presParOf" srcId="{AD75B358-0441-4088-BF4F-5AE39D1B8B3C}" destId="{37C7573A-0255-4DAE-B8CB-9AFE60064EEC}" srcOrd="1" destOrd="0" presId="urn:microsoft.com/office/officeart/2008/layout/LinedList"/>
    <dgm:cxn modelId="{A8D9BC0D-9015-41D9-86F7-EBCD7FF5A508}" type="presParOf" srcId="{AD75B358-0441-4088-BF4F-5AE39D1B8B3C}" destId="{F66B69A6-FE94-4C55-8F85-3641FB2A383C}" srcOrd="2" destOrd="0" presId="urn:microsoft.com/office/officeart/2008/layout/LinedList"/>
    <dgm:cxn modelId="{97D2FE8E-D010-4504-A4A6-3710626E10F2}" type="presParOf" srcId="{D9FC4E8A-4AB6-4040-A91A-F04553F00565}" destId="{449EF171-E8E6-41B6-AA07-5772081285F3}" srcOrd="8" destOrd="0" presId="urn:microsoft.com/office/officeart/2008/layout/LinedList"/>
    <dgm:cxn modelId="{F1B4E84E-B41E-4E5E-8F0B-8B55264379FC}" type="presParOf" srcId="{D9FC4E8A-4AB6-4040-A91A-F04553F00565}" destId="{062C811E-23CE-4D91-ACD1-4EE7E86E416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BAA354F-9C8B-477E-853B-ED7F1BABD0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0B178-F979-4D83-8DCA-C371D10B371E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1. A Green Group </a:t>
          </a:r>
        </a:p>
      </dgm:t>
    </dgm:pt>
    <dgm:pt modelId="{A4D06386-B208-4848-AD14-990D5F6B69A5}" type="parTrans" cxnId="{EAA1D8B0-6ACB-48ED-8709-AB42C319ED7B}">
      <dgm:prSet/>
      <dgm:spPr/>
      <dgm:t>
        <a:bodyPr/>
        <a:lstStyle/>
        <a:p>
          <a:endParaRPr lang="en-US"/>
        </a:p>
      </dgm:t>
    </dgm:pt>
    <dgm:pt modelId="{B453E33A-DD8B-42D4-BC19-17A52BF67E2B}" type="sibTrans" cxnId="{EAA1D8B0-6ACB-48ED-8709-AB42C319ED7B}">
      <dgm:prSet/>
      <dgm:spPr/>
      <dgm:t>
        <a:bodyPr/>
        <a:lstStyle/>
        <a:p>
          <a:endParaRPr lang="en-US"/>
        </a:p>
      </dgm:t>
    </dgm:pt>
    <dgm:pt modelId="{7C557F3D-A8C0-4DC4-887C-9A4BD03C4B7A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3. A Community Network</a:t>
          </a:r>
        </a:p>
      </dgm:t>
    </dgm:pt>
    <dgm:pt modelId="{3C459D53-88C8-4A37-ADAE-B87DD04BD3FD}" type="parTrans" cxnId="{72B40881-BE29-453A-ADAC-8FF7F4A5D2B6}">
      <dgm:prSet/>
      <dgm:spPr/>
      <dgm:t>
        <a:bodyPr/>
        <a:lstStyle/>
        <a:p>
          <a:endParaRPr lang="en-US"/>
        </a:p>
      </dgm:t>
    </dgm:pt>
    <dgm:pt modelId="{C4636808-18F5-406D-8E85-B67ABEDAA4CD}" type="sibTrans" cxnId="{72B40881-BE29-453A-ADAC-8FF7F4A5D2B6}">
      <dgm:prSet/>
      <dgm:spPr/>
      <dgm:t>
        <a:bodyPr/>
        <a:lstStyle/>
        <a:p>
          <a:endParaRPr lang="en-US"/>
        </a:p>
      </dgm:t>
    </dgm:pt>
    <dgm:pt modelId="{054CB9A6-5AC6-493C-ABED-C1A82205F58C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4. A Community Scan</a:t>
          </a:r>
        </a:p>
      </dgm:t>
    </dgm:pt>
    <dgm:pt modelId="{09E19732-CEE3-4A94-8845-AC29DAF78C55}" type="parTrans" cxnId="{A6CF79BD-8BFA-4F8A-BFA2-39BB01AC4356}">
      <dgm:prSet/>
      <dgm:spPr/>
      <dgm:t>
        <a:bodyPr/>
        <a:lstStyle/>
        <a:p>
          <a:endParaRPr lang="en-US"/>
        </a:p>
      </dgm:t>
    </dgm:pt>
    <dgm:pt modelId="{41A1B30B-2E9D-46CF-A7FA-4D0D9E4904CE}" type="sibTrans" cxnId="{A6CF79BD-8BFA-4F8A-BFA2-39BB01AC4356}">
      <dgm:prSet/>
      <dgm:spPr/>
      <dgm:t>
        <a:bodyPr/>
        <a:lstStyle/>
        <a:p>
          <a:endParaRPr lang="en-US"/>
        </a:p>
      </dgm:t>
    </dgm:pt>
    <dgm:pt modelId="{4DD55329-9413-4717-9A7E-B43EF9AA5BE7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5. An Action Plan</a:t>
          </a:r>
        </a:p>
      </dgm:t>
    </dgm:pt>
    <dgm:pt modelId="{4AD37F0A-B35F-412D-84C7-AC2303CE1F53}" type="parTrans" cxnId="{05563FF6-497A-4F4F-81EF-D788CD35750C}">
      <dgm:prSet/>
      <dgm:spPr/>
      <dgm:t>
        <a:bodyPr/>
        <a:lstStyle/>
        <a:p>
          <a:endParaRPr lang="en-US"/>
        </a:p>
      </dgm:t>
    </dgm:pt>
    <dgm:pt modelId="{76DF4509-6CD2-44AE-8F03-02ED19532E04}" type="sibTrans" cxnId="{05563FF6-497A-4F4F-81EF-D788CD35750C}">
      <dgm:prSet/>
      <dgm:spPr/>
      <dgm:t>
        <a:bodyPr/>
        <a:lstStyle/>
        <a:p>
          <a:endParaRPr lang="en-US"/>
        </a:p>
      </dgm:t>
    </dgm:pt>
    <dgm:pt modelId="{7EC24EE3-52BB-45D0-A59F-6D85AC546B17}">
      <dgm:prSet/>
      <dgm:spPr>
        <a:solidFill>
          <a:schemeClr val="accent4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7. Celebration and Review</a:t>
          </a:r>
        </a:p>
      </dgm:t>
    </dgm:pt>
    <dgm:pt modelId="{C662C60C-7605-44E6-A308-CFA040829CE1}" type="parTrans" cxnId="{0EC80D77-5E17-43E7-A573-AAB561863AD8}">
      <dgm:prSet/>
      <dgm:spPr/>
      <dgm:t>
        <a:bodyPr/>
        <a:lstStyle/>
        <a:p>
          <a:endParaRPr lang="en-US"/>
        </a:p>
      </dgm:t>
    </dgm:pt>
    <dgm:pt modelId="{FB3FAF28-DF12-41A9-BE8B-866F798FFCFB}" type="sibTrans" cxnId="{0EC80D77-5E17-43E7-A573-AAB561863AD8}">
      <dgm:prSet/>
      <dgm:spPr/>
      <dgm:t>
        <a:bodyPr/>
        <a:lstStyle/>
        <a:p>
          <a:endParaRPr lang="en-US"/>
        </a:p>
      </dgm:t>
    </dgm:pt>
    <dgm:pt modelId="{E674908A-4311-4DCE-A42D-298307C4BDD6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6. Campaigns and Projects</a:t>
          </a:r>
        </a:p>
      </dgm:t>
    </dgm:pt>
    <dgm:pt modelId="{EC328F33-5907-4FD5-87E3-02A20984B924}" type="parTrans" cxnId="{8547D56C-964B-4B99-858C-8AAB180B1EB1}">
      <dgm:prSet/>
      <dgm:spPr/>
      <dgm:t>
        <a:bodyPr/>
        <a:lstStyle/>
        <a:p>
          <a:endParaRPr lang="en-US"/>
        </a:p>
      </dgm:t>
    </dgm:pt>
    <dgm:pt modelId="{8B95C646-8523-4BE9-9AE3-A180E48BCDF2}" type="sibTrans" cxnId="{8547D56C-964B-4B99-858C-8AAB180B1EB1}">
      <dgm:prSet/>
      <dgm:spPr/>
      <dgm:t>
        <a:bodyPr/>
        <a:lstStyle/>
        <a:p>
          <a:endParaRPr lang="en-US"/>
        </a:p>
      </dgm:t>
    </dgm:pt>
    <dgm:pt modelId="{2A56BE75-C7C9-48BD-AC13-7104F8A45242}">
      <dgm:prSet/>
      <dgm:spPr/>
      <dgm:t>
        <a:bodyPr/>
        <a:lstStyle/>
        <a:p>
          <a:endParaRPr lang="en-US" dirty="0"/>
        </a:p>
      </dgm:t>
    </dgm:pt>
    <dgm:pt modelId="{56E67A69-CCD7-4C94-9DEB-09D053B36700}" type="parTrans" cxnId="{340A9CCF-E1FA-4471-BB4B-AC48128E88FC}">
      <dgm:prSet/>
      <dgm:spPr/>
      <dgm:t>
        <a:bodyPr/>
        <a:lstStyle/>
        <a:p>
          <a:endParaRPr lang="en-US"/>
        </a:p>
      </dgm:t>
    </dgm:pt>
    <dgm:pt modelId="{B408290E-6872-473A-AF94-7BDA492B9787}" type="sibTrans" cxnId="{340A9CCF-E1FA-4471-BB4B-AC48128E88FC}">
      <dgm:prSet/>
      <dgm:spPr/>
      <dgm:t>
        <a:bodyPr/>
        <a:lstStyle/>
        <a:p>
          <a:endParaRPr lang="en-US"/>
        </a:p>
      </dgm:t>
    </dgm:pt>
    <dgm:pt modelId="{94C17FC1-0AE3-40EB-9D26-B007D5A5CBAB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2. A Coordinator</a:t>
          </a:r>
        </a:p>
      </dgm:t>
    </dgm:pt>
    <dgm:pt modelId="{25B764D2-E32D-46B4-8D07-44B4736F6594}" type="parTrans" cxnId="{65C16417-3978-49E4-B20F-CC60985AE903}">
      <dgm:prSet/>
      <dgm:spPr/>
      <dgm:t>
        <a:bodyPr/>
        <a:lstStyle/>
        <a:p>
          <a:endParaRPr lang="en-US"/>
        </a:p>
      </dgm:t>
    </dgm:pt>
    <dgm:pt modelId="{6A6754E2-31AE-4FE5-9145-FBDCE8B5521B}" type="sibTrans" cxnId="{65C16417-3978-49E4-B20F-CC60985AE903}">
      <dgm:prSet/>
      <dgm:spPr/>
      <dgm:t>
        <a:bodyPr/>
        <a:lstStyle/>
        <a:p>
          <a:endParaRPr lang="en-US"/>
        </a:p>
      </dgm:t>
    </dgm:pt>
    <dgm:pt modelId="{2EE109ED-7153-469F-A115-AEA7C192DDEF}" type="pres">
      <dgm:prSet presAssocID="{9BAA354F-9C8B-477E-853B-ED7F1BABD0BB}" presName="Name0" presStyleCnt="0">
        <dgm:presLayoutVars>
          <dgm:chMax val="7"/>
          <dgm:chPref val="7"/>
          <dgm:dir/>
        </dgm:presLayoutVars>
      </dgm:prSet>
      <dgm:spPr/>
    </dgm:pt>
    <dgm:pt modelId="{715860B7-65F2-46E5-9840-4E2CE4E06A72}" type="pres">
      <dgm:prSet presAssocID="{9BAA354F-9C8B-477E-853B-ED7F1BABD0BB}" presName="Name1" presStyleCnt="0"/>
      <dgm:spPr/>
    </dgm:pt>
    <dgm:pt modelId="{74E4DA14-61DF-4794-A43B-3CC20BA06A07}" type="pres">
      <dgm:prSet presAssocID="{9BAA354F-9C8B-477E-853B-ED7F1BABD0BB}" presName="cycle" presStyleCnt="0"/>
      <dgm:spPr/>
    </dgm:pt>
    <dgm:pt modelId="{CCA2DC84-4D82-494A-A14D-A66D06B972B1}" type="pres">
      <dgm:prSet presAssocID="{9BAA354F-9C8B-477E-853B-ED7F1BABD0BB}" presName="srcNode" presStyleLbl="node1" presStyleIdx="0" presStyleCnt="7"/>
      <dgm:spPr/>
    </dgm:pt>
    <dgm:pt modelId="{6F6AFF68-62E6-4DAD-B499-1C4809054C19}" type="pres">
      <dgm:prSet presAssocID="{9BAA354F-9C8B-477E-853B-ED7F1BABD0BB}" presName="conn" presStyleLbl="parChTrans1D2" presStyleIdx="0" presStyleCnt="1"/>
      <dgm:spPr/>
    </dgm:pt>
    <dgm:pt modelId="{92B60C39-19D1-43F4-AD54-1B446B2768AF}" type="pres">
      <dgm:prSet presAssocID="{9BAA354F-9C8B-477E-853B-ED7F1BABD0BB}" presName="extraNode" presStyleLbl="node1" presStyleIdx="0" presStyleCnt="7"/>
      <dgm:spPr/>
    </dgm:pt>
    <dgm:pt modelId="{D7989641-532A-4391-8724-D4DAE9C7EA0C}" type="pres">
      <dgm:prSet presAssocID="{9BAA354F-9C8B-477E-853B-ED7F1BABD0BB}" presName="dstNode" presStyleLbl="node1" presStyleIdx="0" presStyleCnt="7"/>
      <dgm:spPr/>
    </dgm:pt>
    <dgm:pt modelId="{427E9642-6A0B-47B7-B08B-B91631999634}" type="pres">
      <dgm:prSet presAssocID="{1A00B178-F979-4D83-8DCA-C371D10B371E}" presName="text_1" presStyleLbl="node1" presStyleIdx="0" presStyleCnt="7">
        <dgm:presLayoutVars>
          <dgm:bulletEnabled val="1"/>
        </dgm:presLayoutVars>
      </dgm:prSet>
      <dgm:spPr/>
    </dgm:pt>
    <dgm:pt modelId="{2C465C0D-9EA5-452F-B789-C777DFEE7D33}" type="pres">
      <dgm:prSet presAssocID="{1A00B178-F979-4D83-8DCA-C371D10B371E}" presName="accent_1" presStyleCnt="0"/>
      <dgm:spPr/>
    </dgm:pt>
    <dgm:pt modelId="{EFFC4DE0-D547-4198-9A02-EE881C3F8E7B}" type="pres">
      <dgm:prSet presAssocID="{1A00B178-F979-4D83-8DCA-C371D10B371E}" presName="accentRepeatNode" presStyleLbl="solidFgAcc1" presStyleIdx="0" presStyleCnt="7"/>
      <dgm:spPr/>
    </dgm:pt>
    <dgm:pt modelId="{FE28AA2F-AFD7-4153-BDC7-AE5724DA90EF}" type="pres">
      <dgm:prSet presAssocID="{94C17FC1-0AE3-40EB-9D26-B007D5A5CBAB}" presName="text_2" presStyleLbl="node1" presStyleIdx="1" presStyleCnt="7">
        <dgm:presLayoutVars>
          <dgm:bulletEnabled val="1"/>
        </dgm:presLayoutVars>
      </dgm:prSet>
      <dgm:spPr/>
    </dgm:pt>
    <dgm:pt modelId="{9C705693-5919-428E-9E01-9E174F3FB460}" type="pres">
      <dgm:prSet presAssocID="{94C17FC1-0AE3-40EB-9D26-B007D5A5CBAB}" presName="accent_2" presStyleCnt="0"/>
      <dgm:spPr/>
    </dgm:pt>
    <dgm:pt modelId="{8AD86C54-08B5-48B0-B5B7-A79D6A8DB614}" type="pres">
      <dgm:prSet presAssocID="{94C17FC1-0AE3-40EB-9D26-B007D5A5CBAB}" presName="accentRepeatNode" presStyleLbl="solidFgAcc1" presStyleIdx="1" presStyleCnt="7"/>
      <dgm:spPr/>
    </dgm:pt>
    <dgm:pt modelId="{F3ADF4A3-1057-4E2B-9D51-564747DA9894}" type="pres">
      <dgm:prSet presAssocID="{7C557F3D-A8C0-4DC4-887C-9A4BD03C4B7A}" presName="text_3" presStyleLbl="node1" presStyleIdx="2" presStyleCnt="7">
        <dgm:presLayoutVars>
          <dgm:bulletEnabled val="1"/>
        </dgm:presLayoutVars>
      </dgm:prSet>
      <dgm:spPr/>
    </dgm:pt>
    <dgm:pt modelId="{91AB1458-1A05-4D78-B455-2C98110C0EB0}" type="pres">
      <dgm:prSet presAssocID="{7C557F3D-A8C0-4DC4-887C-9A4BD03C4B7A}" presName="accent_3" presStyleCnt="0"/>
      <dgm:spPr/>
    </dgm:pt>
    <dgm:pt modelId="{50CD9779-5C9C-42FB-B6D9-7557CA738246}" type="pres">
      <dgm:prSet presAssocID="{7C557F3D-A8C0-4DC4-887C-9A4BD03C4B7A}" presName="accentRepeatNode" presStyleLbl="solidFgAcc1" presStyleIdx="2" presStyleCnt="7"/>
      <dgm:spPr/>
    </dgm:pt>
    <dgm:pt modelId="{86D71717-D526-45B9-938D-BE4AF5C261E8}" type="pres">
      <dgm:prSet presAssocID="{054CB9A6-5AC6-493C-ABED-C1A82205F58C}" presName="text_4" presStyleLbl="node1" presStyleIdx="3" presStyleCnt="7">
        <dgm:presLayoutVars>
          <dgm:bulletEnabled val="1"/>
        </dgm:presLayoutVars>
      </dgm:prSet>
      <dgm:spPr/>
    </dgm:pt>
    <dgm:pt modelId="{90A854FF-2AA7-452A-AE50-22E4EB38E523}" type="pres">
      <dgm:prSet presAssocID="{054CB9A6-5AC6-493C-ABED-C1A82205F58C}" presName="accent_4" presStyleCnt="0"/>
      <dgm:spPr/>
    </dgm:pt>
    <dgm:pt modelId="{CB743EF1-4649-4E4E-8FBC-CC2FC78DA7F2}" type="pres">
      <dgm:prSet presAssocID="{054CB9A6-5AC6-493C-ABED-C1A82205F58C}" presName="accentRepeatNode" presStyleLbl="solidFgAcc1" presStyleIdx="3" presStyleCnt="7"/>
      <dgm:spPr/>
    </dgm:pt>
    <dgm:pt modelId="{2875509F-5EE3-41F1-B624-DE5442B8ED6A}" type="pres">
      <dgm:prSet presAssocID="{4DD55329-9413-4717-9A7E-B43EF9AA5BE7}" presName="text_5" presStyleLbl="node1" presStyleIdx="4" presStyleCnt="7">
        <dgm:presLayoutVars>
          <dgm:bulletEnabled val="1"/>
        </dgm:presLayoutVars>
      </dgm:prSet>
      <dgm:spPr/>
    </dgm:pt>
    <dgm:pt modelId="{0A509A81-96CA-4988-A700-6394E9F656BC}" type="pres">
      <dgm:prSet presAssocID="{4DD55329-9413-4717-9A7E-B43EF9AA5BE7}" presName="accent_5" presStyleCnt="0"/>
      <dgm:spPr/>
    </dgm:pt>
    <dgm:pt modelId="{C589E4C8-0BAE-4643-9EC7-0AE3DE3946C9}" type="pres">
      <dgm:prSet presAssocID="{4DD55329-9413-4717-9A7E-B43EF9AA5BE7}" presName="accentRepeatNode" presStyleLbl="solidFgAcc1" presStyleIdx="4" presStyleCnt="7"/>
      <dgm:spPr/>
    </dgm:pt>
    <dgm:pt modelId="{346C2491-510F-417A-8D7D-718D303C8286}" type="pres">
      <dgm:prSet presAssocID="{E674908A-4311-4DCE-A42D-298307C4BDD6}" presName="text_6" presStyleLbl="node1" presStyleIdx="5" presStyleCnt="7">
        <dgm:presLayoutVars>
          <dgm:bulletEnabled val="1"/>
        </dgm:presLayoutVars>
      </dgm:prSet>
      <dgm:spPr/>
    </dgm:pt>
    <dgm:pt modelId="{BF22DB6A-E7FB-4681-8A11-D5A0FCEF85A9}" type="pres">
      <dgm:prSet presAssocID="{E674908A-4311-4DCE-A42D-298307C4BDD6}" presName="accent_6" presStyleCnt="0"/>
      <dgm:spPr/>
    </dgm:pt>
    <dgm:pt modelId="{8568D9AA-BF88-4A58-86A0-299BA99DBC60}" type="pres">
      <dgm:prSet presAssocID="{E674908A-4311-4DCE-A42D-298307C4BDD6}" presName="accentRepeatNode" presStyleLbl="solidFgAcc1" presStyleIdx="5" presStyleCnt="7"/>
      <dgm:spPr/>
    </dgm:pt>
    <dgm:pt modelId="{94947DCE-D7D7-4770-81AD-5074A2B4B95F}" type="pres">
      <dgm:prSet presAssocID="{7EC24EE3-52BB-45D0-A59F-6D85AC546B17}" presName="text_7" presStyleLbl="node1" presStyleIdx="6" presStyleCnt="7">
        <dgm:presLayoutVars>
          <dgm:bulletEnabled val="1"/>
        </dgm:presLayoutVars>
      </dgm:prSet>
      <dgm:spPr/>
    </dgm:pt>
    <dgm:pt modelId="{51DF26A9-01AC-49DA-8796-856017EEF751}" type="pres">
      <dgm:prSet presAssocID="{7EC24EE3-52BB-45D0-A59F-6D85AC546B17}" presName="accent_7" presStyleCnt="0"/>
      <dgm:spPr/>
    </dgm:pt>
    <dgm:pt modelId="{22755793-8BC5-40B5-BA06-2E15275CFE58}" type="pres">
      <dgm:prSet presAssocID="{7EC24EE3-52BB-45D0-A59F-6D85AC546B17}" presName="accentRepeatNode" presStyleLbl="solidFgAcc1" presStyleIdx="6" presStyleCnt="7"/>
      <dgm:spPr/>
    </dgm:pt>
  </dgm:ptLst>
  <dgm:cxnLst>
    <dgm:cxn modelId="{46D22A15-0B9E-4F79-A477-53E605A6EEA0}" type="presOf" srcId="{7EC24EE3-52BB-45D0-A59F-6D85AC546B17}" destId="{94947DCE-D7D7-4770-81AD-5074A2B4B95F}" srcOrd="0" destOrd="0" presId="urn:microsoft.com/office/officeart/2008/layout/VerticalCurvedList"/>
    <dgm:cxn modelId="{65C16417-3978-49E4-B20F-CC60985AE903}" srcId="{9BAA354F-9C8B-477E-853B-ED7F1BABD0BB}" destId="{94C17FC1-0AE3-40EB-9D26-B007D5A5CBAB}" srcOrd="1" destOrd="0" parTransId="{25B764D2-E32D-46B4-8D07-44B4736F6594}" sibTransId="{6A6754E2-31AE-4FE5-9145-FBDCE8B5521B}"/>
    <dgm:cxn modelId="{EA9CFD42-3A3F-4C2A-ABFF-0776B907B817}" type="presOf" srcId="{1A00B178-F979-4D83-8DCA-C371D10B371E}" destId="{427E9642-6A0B-47B7-B08B-B91631999634}" srcOrd="0" destOrd="0" presId="urn:microsoft.com/office/officeart/2008/layout/VerticalCurvedList"/>
    <dgm:cxn modelId="{8547D56C-964B-4B99-858C-8AAB180B1EB1}" srcId="{9BAA354F-9C8B-477E-853B-ED7F1BABD0BB}" destId="{E674908A-4311-4DCE-A42D-298307C4BDD6}" srcOrd="5" destOrd="0" parTransId="{EC328F33-5907-4FD5-87E3-02A20984B924}" sibTransId="{8B95C646-8523-4BE9-9AE3-A180E48BCDF2}"/>
    <dgm:cxn modelId="{DA709473-7B21-4DFC-8B31-3CED70C49575}" type="presOf" srcId="{B453E33A-DD8B-42D4-BC19-17A52BF67E2B}" destId="{6F6AFF68-62E6-4DAD-B499-1C4809054C19}" srcOrd="0" destOrd="0" presId="urn:microsoft.com/office/officeart/2008/layout/VerticalCurvedList"/>
    <dgm:cxn modelId="{0EC80D77-5E17-43E7-A573-AAB561863AD8}" srcId="{9BAA354F-9C8B-477E-853B-ED7F1BABD0BB}" destId="{7EC24EE3-52BB-45D0-A59F-6D85AC546B17}" srcOrd="6" destOrd="0" parTransId="{C662C60C-7605-44E6-A308-CFA040829CE1}" sibTransId="{FB3FAF28-DF12-41A9-BE8B-866F798FFCFB}"/>
    <dgm:cxn modelId="{18F8AA57-1A3E-4AE9-9B97-4B017C241308}" type="presOf" srcId="{4DD55329-9413-4717-9A7E-B43EF9AA5BE7}" destId="{2875509F-5EE3-41F1-B624-DE5442B8ED6A}" srcOrd="0" destOrd="0" presId="urn:microsoft.com/office/officeart/2008/layout/VerticalCurvedList"/>
    <dgm:cxn modelId="{72B40881-BE29-453A-ADAC-8FF7F4A5D2B6}" srcId="{9BAA354F-9C8B-477E-853B-ED7F1BABD0BB}" destId="{7C557F3D-A8C0-4DC4-887C-9A4BD03C4B7A}" srcOrd="2" destOrd="0" parTransId="{3C459D53-88C8-4A37-ADAE-B87DD04BD3FD}" sibTransId="{C4636808-18F5-406D-8E85-B67ABEDAA4CD}"/>
    <dgm:cxn modelId="{C9C35483-D982-40C0-A322-AB26B069E975}" type="presOf" srcId="{054CB9A6-5AC6-493C-ABED-C1A82205F58C}" destId="{86D71717-D526-45B9-938D-BE4AF5C261E8}" srcOrd="0" destOrd="0" presId="urn:microsoft.com/office/officeart/2008/layout/VerticalCurvedList"/>
    <dgm:cxn modelId="{EAA1D8B0-6ACB-48ED-8709-AB42C319ED7B}" srcId="{9BAA354F-9C8B-477E-853B-ED7F1BABD0BB}" destId="{1A00B178-F979-4D83-8DCA-C371D10B371E}" srcOrd="0" destOrd="0" parTransId="{A4D06386-B208-4848-AD14-990D5F6B69A5}" sibTransId="{B453E33A-DD8B-42D4-BC19-17A52BF67E2B}"/>
    <dgm:cxn modelId="{6A6DC3B3-FB96-4D34-B067-3369CE6A2E82}" type="presOf" srcId="{E674908A-4311-4DCE-A42D-298307C4BDD6}" destId="{346C2491-510F-417A-8D7D-718D303C8286}" srcOrd="0" destOrd="0" presId="urn:microsoft.com/office/officeart/2008/layout/VerticalCurvedList"/>
    <dgm:cxn modelId="{11D5D3B9-B68E-4463-A1E7-9CC81034E1C6}" type="presOf" srcId="{9BAA354F-9C8B-477E-853B-ED7F1BABD0BB}" destId="{2EE109ED-7153-469F-A115-AEA7C192DDEF}" srcOrd="0" destOrd="0" presId="urn:microsoft.com/office/officeart/2008/layout/VerticalCurvedList"/>
    <dgm:cxn modelId="{A6CF79BD-8BFA-4F8A-BFA2-39BB01AC4356}" srcId="{9BAA354F-9C8B-477E-853B-ED7F1BABD0BB}" destId="{054CB9A6-5AC6-493C-ABED-C1A82205F58C}" srcOrd="3" destOrd="0" parTransId="{09E19732-CEE3-4A94-8845-AC29DAF78C55}" sibTransId="{41A1B30B-2E9D-46CF-A7FA-4D0D9E4904CE}"/>
    <dgm:cxn modelId="{340A9CCF-E1FA-4471-BB4B-AC48128E88FC}" srcId="{9BAA354F-9C8B-477E-853B-ED7F1BABD0BB}" destId="{2A56BE75-C7C9-48BD-AC13-7104F8A45242}" srcOrd="7" destOrd="0" parTransId="{56E67A69-CCD7-4C94-9DEB-09D053B36700}" sibTransId="{B408290E-6872-473A-AF94-7BDA492B9787}"/>
    <dgm:cxn modelId="{05563FF6-497A-4F4F-81EF-D788CD35750C}" srcId="{9BAA354F-9C8B-477E-853B-ED7F1BABD0BB}" destId="{4DD55329-9413-4717-9A7E-B43EF9AA5BE7}" srcOrd="4" destOrd="0" parTransId="{4AD37F0A-B35F-412D-84C7-AC2303CE1F53}" sibTransId="{76DF4509-6CD2-44AE-8F03-02ED19532E04}"/>
    <dgm:cxn modelId="{A09BF5F9-09B4-4581-889A-58F86BE3E12C}" type="presOf" srcId="{94C17FC1-0AE3-40EB-9D26-B007D5A5CBAB}" destId="{FE28AA2F-AFD7-4153-BDC7-AE5724DA90EF}" srcOrd="0" destOrd="0" presId="urn:microsoft.com/office/officeart/2008/layout/VerticalCurvedList"/>
    <dgm:cxn modelId="{E0A9FEFD-DBB6-47B1-A4B6-DE34D84AFDD2}" type="presOf" srcId="{7C557F3D-A8C0-4DC4-887C-9A4BD03C4B7A}" destId="{F3ADF4A3-1057-4E2B-9D51-564747DA9894}" srcOrd="0" destOrd="0" presId="urn:microsoft.com/office/officeart/2008/layout/VerticalCurvedList"/>
    <dgm:cxn modelId="{35E53869-53DD-4095-9AC3-B49476546FD9}" type="presParOf" srcId="{2EE109ED-7153-469F-A115-AEA7C192DDEF}" destId="{715860B7-65F2-46E5-9840-4E2CE4E06A72}" srcOrd="0" destOrd="0" presId="urn:microsoft.com/office/officeart/2008/layout/VerticalCurvedList"/>
    <dgm:cxn modelId="{CACB0949-50CE-421A-AE99-69EC0B8BF701}" type="presParOf" srcId="{715860B7-65F2-46E5-9840-4E2CE4E06A72}" destId="{74E4DA14-61DF-4794-A43B-3CC20BA06A07}" srcOrd="0" destOrd="0" presId="urn:microsoft.com/office/officeart/2008/layout/VerticalCurvedList"/>
    <dgm:cxn modelId="{90B9446F-645A-42B6-BE1B-847C961B6617}" type="presParOf" srcId="{74E4DA14-61DF-4794-A43B-3CC20BA06A07}" destId="{CCA2DC84-4D82-494A-A14D-A66D06B972B1}" srcOrd="0" destOrd="0" presId="urn:microsoft.com/office/officeart/2008/layout/VerticalCurvedList"/>
    <dgm:cxn modelId="{F65C5593-FD5D-4405-AE3C-D444D68579E5}" type="presParOf" srcId="{74E4DA14-61DF-4794-A43B-3CC20BA06A07}" destId="{6F6AFF68-62E6-4DAD-B499-1C4809054C19}" srcOrd="1" destOrd="0" presId="urn:microsoft.com/office/officeart/2008/layout/VerticalCurvedList"/>
    <dgm:cxn modelId="{7CE24E57-A883-4768-B6F2-8323BAE9C1E4}" type="presParOf" srcId="{74E4DA14-61DF-4794-A43B-3CC20BA06A07}" destId="{92B60C39-19D1-43F4-AD54-1B446B2768AF}" srcOrd="2" destOrd="0" presId="urn:microsoft.com/office/officeart/2008/layout/VerticalCurvedList"/>
    <dgm:cxn modelId="{B7BADD39-422B-4E66-8966-EF3D4EFCCFF9}" type="presParOf" srcId="{74E4DA14-61DF-4794-A43B-3CC20BA06A07}" destId="{D7989641-532A-4391-8724-D4DAE9C7EA0C}" srcOrd="3" destOrd="0" presId="urn:microsoft.com/office/officeart/2008/layout/VerticalCurvedList"/>
    <dgm:cxn modelId="{68503F1F-42DE-4598-B979-00B99E814DF0}" type="presParOf" srcId="{715860B7-65F2-46E5-9840-4E2CE4E06A72}" destId="{427E9642-6A0B-47B7-B08B-B91631999634}" srcOrd="1" destOrd="0" presId="urn:microsoft.com/office/officeart/2008/layout/VerticalCurvedList"/>
    <dgm:cxn modelId="{652E02AD-B5B7-47D5-BB79-81407523898B}" type="presParOf" srcId="{715860B7-65F2-46E5-9840-4E2CE4E06A72}" destId="{2C465C0D-9EA5-452F-B789-C777DFEE7D33}" srcOrd="2" destOrd="0" presId="urn:microsoft.com/office/officeart/2008/layout/VerticalCurvedList"/>
    <dgm:cxn modelId="{0D4DF832-5212-4EEA-B3C8-80F4F62D8F37}" type="presParOf" srcId="{2C465C0D-9EA5-452F-B789-C777DFEE7D33}" destId="{EFFC4DE0-D547-4198-9A02-EE881C3F8E7B}" srcOrd="0" destOrd="0" presId="urn:microsoft.com/office/officeart/2008/layout/VerticalCurvedList"/>
    <dgm:cxn modelId="{840EDA3B-7FBC-49D2-882C-8B7A02314737}" type="presParOf" srcId="{715860B7-65F2-46E5-9840-4E2CE4E06A72}" destId="{FE28AA2F-AFD7-4153-BDC7-AE5724DA90EF}" srcOrd="3" destOrd="0" presId="urn:microsoft.com/office/officeart/2008/layout/VerticalCurvedList"/>
    <dgm:cxn modelId="{CD707E2C-7948-449B-8C47-8DB7E5A072CF}" type="presParOf" srcId="{715860B7-65F2-46E5-9840-4E2CE4E06A72}" destId="{9C705693-5919-428E-9E01-9E174F3FB460}" srcOrd="4" destOrd="0" presId="urn:microsoft.com/office/officeart/2008/layout/VerticalCurvedList"/>
    <dgm:cxn modelId="{0D5D5BA0-AC26-43C2-800F-B70BD7383081}" type="presParOf" srcId="{9C705693-5919-428E-9E01-9E174F3FB460}" destId="{8AD86C54-08B5-48B0-B5B7-A79D6A8DB614}" srcOrd="0" destOrd="0" presId="urn:microsoft.com/office/officeart/2008/layout/VerticalCurvedList"/>
    <dgm:cxn modelId="{1F84B00A-3136-4DFE-8532-B32FB8CEEC11}" type="presParOf" srcId="{715860B7-65F2-46E5-9840-4E2CE4E06A72}" destId="{F3ADF4A3-1057-4E2B-9D51-564747DA9894}" srcOrd="5" destOrd="0" presId="urn:microsoft.com/office/officeart/2008/layout/VerticalCurvedList"/>
    <dgm:cxn modelId="{6D81AEC0-50D4-4514-9D44-2829DADBE77C}" type="presParOf" srcId="{715860B7-65F2-46E5-9840-4E2CE4E06A72}" destId="{91AB1458-1A05-4D78-B455-2C98110C0EB0}" srcOrd="6" destOrd="0" presId="urn:microsoft.com/office/officeart/2008/layout/VerticalCurvedList"/>
    <dgm:cxn modelId="{4A175150-A28C-49B9-9E71-1037BF944EBC}" type="presParOf" srcId="{91AB1458-1A05-4D78-B455-2C98110C0EB0}" destId="{50CD9779-5C9C-42FB-B6D9-7557CA738246}" srcOrd="0" destOrd="0" presId="urn:microsoft.com/office/officeart/2008/layout/VerticalCurvedList"/>
    <dgm:cxn modelId="{47830611-5DD7-40D1-978F-B5C935FF402E}" type="presParOf" srcId="{715860B7-65F2-46E5-9840-4E2CE4E06A72}" destId="{86D71717-D526-45B9-938D-BE4AF5C261E8}" srcOrd="7" destOrd="0" presId="urn:microsoft.com/office/officeart/2008/layout/VerticalCurvedList"/>
    <dgm:cxn modelId="{0AA2A9B0-D096-4CD8-B714-12DD0B44C9C7}" type="presParOf" srcId="{715860B7-65F2-46E5-9840-4E2CE4E06A72}" destId="{90A854FF-2AA7-452A-AE50-22E4EB38E523}" srcOrd="8" destOrd="0" presId="urn:microsoft.com/office/officeart/2008/layout/VerticalCurvedList"/>
    <dgm:cxn modelId="{3BCCFC23-545A-443B-A1FA-9F71DA802668}" type="presParOf" srcId="{90A854FF-2AA7-452A-AE50-22E4EB38E523}" destId="{CB743EF1-4649-4E4E-8FBC-CC2FC78DA7F2}" srcOrd="0" destOrd="0" presId="urn:microsoft.com/office/officeart/2008/layout/VerticalCurvedList"/>
    <dgm:cxn modelId="{7E20512A-C754-4F7F-91D3-1399AED9A853}" type="presParOf" srcId="{715860B7-65F2-46E5-9840-4E2CE4E06A72}" destId="{2875509F-5EE3-41F1-B624-DE5442B8ED6A}" srcOrd="9" destOrd="0" presId="urn:microsoft.com/office/officeart/2008/layout/VerticalCurvedList"/>
    <dgm:cxn modelId="{B844227F-FD45-4324-BFF3-7F451C878B4C}" type="presParOf" srcId="{715860B7-65F2-46E5-9840-4E2CE4E06A72}" destId="{0A509A81-96CA-4988-A700-6394E9F656BC}" srcOrd="10" destOrd="0" presId="urn:microsoft.com/office/officeart/2008/layout/VerticalCurvedList"/>
    <dgm:cxn modelId="{6663FE27-3569-4EA4-9F34-112A1E126F6A}" type="presParOf" srcId="{0A509A81-96CA-4988-A700-6394E9F656BC}" destId="{C589E4C8-0BAE-4643-9EC7-0AE3DE3946C9}" srcOrd="0" destOrd="0" presId="urn:microsoft.com/office/officeart/2008/layout/VerticalCurvedList"/>
    <dgm:cxn modelId="{0D85E283-AA27-4A08-8232-7DF0BE5F0734}" type="presParOf" srcId="{715860B7-65F2-46E5-9840-4E2CE4E06A72}" destId="{346C2491-510F-417A-8D7D-718D303C8286}" srcOrd="11" destOrd="0" presId="urn:microsoft.com/office/officeart/2008/layout/VerticalCurvedList"/>
    <dgm:cxn modelId="{DFE885DE-2785-48E5-95FB-72459F446124}" type="presParOf" srcId="{715860B7-65F2-46E5-9840-4E2CE4E06A72}" destId="{BF22DB6A-E7FB-4681-8A11-D5A0FCEF85A9}" srcOrd="12" destOrd="0" presId="urn:microsoft.com/office/officeart/2008/layout/VerticalCurvedList"/>
    <dgm:cxn modelId="{93E4852B-29DA-42B7-9124-988A737F630B}" type="presParOf" srcId="{BF22DB6A-E7FB-4681-8A11-D5A0FCEF85A9}" destId="{8568D9AA-BF88-4A58-86A0-299BA99DBC60}" srcOrd="0" destOrd="0" presId="urn:microsoft.com/office/officeart/2008/layout/VerticalCurvedList"/>
    <dgm:cxn modelId="{8CCA4E68-EF6C-455F-AE9C-D470212C5A50}" type="presParOf" srcId="{715860B7-65F2-46E5-9840-4E2CE4E06A72}" destId="{94947DCE-D7D7-4770-81AD-5074A2B4B95F}" srcOrd="13" destOrd="0" presId="urn:microsoft.com/office/officeart/2008/layout/VerticalCurvedList"/>
    <dgm:cxn modelId="{16BEE884-5CB7-4851-9A82-3A58C2F19034}" type="presParOf" srcId="{715860B7-65F2-46E5-9840-4E2CE4E06A72}" destId="{51DF26A9-01AC-49DA-8796-856017EEF751}" srcOrd="14" destOrd="0" presId="urn:microsoft.com/office/officeart/2008/layout/VerticalCurvedList"/>
    <dgm:cxn modelId="{D7F37019-92A6-48F9-8354-6DBD06E0E805}" type="presParOf" srcId="{51DF26A9-01AC-49DA-8796-856017EEF751}" destId="{22755793-8BC5-40B5-BA06-2E15275CFE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2B7D8B3-8236-4A8B-BA69-F0A8F18095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C9CC2-3125-4DDD-B7A4-3B6E9AF832ED}">
      <dgm:prSet phldrT="[Text]" custT="1"/>
      <dgm:spPr/>
      <dgm:t>
        <a:bodyPr/>
        <a:lstStyle/>
        <a:p>
          <a:r>
            <a:rPr lang="en-US" sz="2400" dirty="0"/>
            <a:t>A local green group or committee as lead</a:t>
          </a:r>
        </a:p>
      </dgm:t>
    </dgm:pt>
    <dgm:pt modelId="{682B366A-0DDB-41EB-819E-F24212BA9D1F}" type="parTrans" cxnId="{47C9607E-3046-4F0F-A4E7-22209BD8BA65}">
      <dgm:prSet/>
      <dgm:spPr/>
      <dgm:t>
        <a:bodyPr/>
        <a:lstStyle/>
        <a:p>
          <a:endParaRPr lang="en-US" sz="2400"/>
        </a:p>
      </dgm:t>
    </dgm:pt>
    <dgm:pt modelId="{4EDC7260-63D4-4955-A10F-7D77AD506117}" type="sibTrans" cxnId="{47C9607E-3046-4F0F-A4E7-22209BD8BA65}">
      <dgm:prSet/>
      <dgm:spPr/>
      <dgm:t>
        <a:bodyPr/>
        <a:lstStyle/>
        <a:p>
          <a:endParaRPr lang="en-US" sz="2400"/>
        </a:p>
      </dgm:t>
    </dgm:pt>
    <dgm:pt modelId="{3B2A3072-8E1D-481B-A5D4-98C03E77511D}">
      <dgm:prSet phldrT="[Text]" custT="1"/>
      <dgm:spPr/>
      <dgm:t>
        <a:bodyPr/>
        <a:lstStyle/>
        <a:p>
          <a:r>
            <a:rPr lang="en-US" sz="2400" dirty="0"/>
            <a:t>Projects that connect climate action and local priorities</a:t>
          </a:r>
        </a:p>
      </dgm:t>
    </dgm:pt>
    <dgm:pt modelId="{DF2A3EA2-FF44-4D05-9FCE-C5ED679CC1D2}" type="parTrans" cxnId="{37B24C72-704F-45AA-9ECC-379F20F15E83}">
      <dgm:prSet/>
      <dgm:spPr/>
      <dgm:t>
        <a:bodyPr/>
        <a:lstStyle/>
        <a:p>
          <a:endParaRPr lang="en-US" sz="2400"/>
        </a:p>
      </dgm:t>
    </dgm:pt>
    <dgm:pt modelId="{0183980E-F818-44B3-AADB-A52BA321952D}" type="sibTrans" cxnId="{37B24C72-704F-45AA-9ECC-379F20F15E83}">
      <dgm:prSet/>
      <dgm:spPr/>
      <dgm:t>
        <a:bodyPr/>
        <a:lstStyle/>
        <a:p>
          <a:endParaRPr lang="en-US" sz="2400"/>
        </a:p>
      </dgm:t>
    </dgm:pt>
    <dgm:pt modelId="{84E25417-C724-4538-8AC3-8C0AD2782D7F}">
      <dgm:prSet phldrT="[Text]" custT="1"/>
      <dgm:spPr/>
      <dgm:t>
        <a:bodyPr/>
        <a:lstStyle/>
        <a:p>
          <a:endParaRPr lang="en-US" sz="2400" dirty="0"/>
        </a:p>
      </dgm:t>
    </dgm:pt>
    <dgm:pt modelId="{1A8EEE23-47F0-4F13-B98F-C2E3A5620194}" type="sibTrans" cxnId="{56B4F926-FDCD-4AB0-A2C1-1F9D09E5CC93}">
      <dgm:prSet/>
      <dgm:spPr/>
      <dgm:t>
        <a:bodyPr/>
        <a:lstStyle/>
        <a:p>
          <a:endParaRPr lang="en-US" sz="2400"/>
        </a:p>
      </dgm:t>
    </dgm:pt>
    <dgm:pt modelId="{D7EE1DAE-34D5-4419-9FC3-FF8EE78F7A6A}" type="parTrans" cxnId="{56B4F926-FDCD-4AB0-A2C1-1F9D09E5CC93}">
      <dgm:prSet/>
      <dgm:spPr/>
      <dgm:t>
        <a:bodyPr/>
        <a:lstStyle/>
        <a:p>
          <a:endParaRPr lang="en-US" sz="2400"/>
        </a:p>
      </dgm:t>
    </dgm:pt>
    <dgm:pt modelId="{22A83A53-8011-4280-B68C-12839CD129B9}">
      <dgm:prSet phldrT="[Text]" custT="1"/>
      <dgm:spPr/>
      <dgm:t>
        <a:bodyPr/>
        <a:lstStyle/>
        <a:p>
          <a:r>
            <a:rPr lang="en-US" sz="2400" dirty="0"/>
            <a:t>A community climate action campaign</a:t>
          </a:r>
        </a:p>
      </dgm:t>
    </dgm:pt>
    <dgm:pt modelId="{B1A58531-F289-4318-9583-CB01E2D6A8E1}" type="parTrans" cxnId="{9F6EE124-C057-4E6D-B8CD-8715AAB40A8A}">
      <dgm:prSet/>
      <dgm:spPr/>
      <dgm:t>
        <a:bodyPr/>
        <a:lstStyle/>
        <a:p>
          <a:endParaRPr lang="en-US"/>
        </a:p>
      </dgm:t>
    </dgm:pt>
    <dgm:pt modelId="{08E6F36F-544A-4CCE-8604-A6F28A8C3CE2}" type="sibTrans" cxnId="{9F6EE124-C057-4E6D-B8CD-8715AAB40A8A}">
      <dgm:prSet/>
      <dgm:spPr/>
      <dgm:t>
        <a:bodyPr/>
        <a:lstStyle/>
        <a:p>
          <a:endParaRPr lang="en-US"/>
        </a:p>
      </dgm:t>
    </dgm:pt>
    <dgm:pt modelId="{85A04647-E02F-4B7F-A98A-E71172553CE2}" type="pres">
      <dgm:prSet presAssocID="{62B7D8B3-8236-4A8B-BA69-F0A8F18095FC}" presName="vert0" presStyleCnt="0">
        <dgm:presLayoutVars>
          <dgm:dir/>
          <dgm:animOne val="branch"/>
          <dgm:animLvl val="lvl"/>
        </dgm:presLayoutVars>
      </dgm:prSet>
      <dgm:spPr/>
    </dgm:pt>
    <dgm:pt modelId="{1378794A-9606-49CF-A849-10EDC785C6C4}" type="pres">
      <dgm:prSet presAssocID="{84E25417-C724-4538-8AC3-8C0AD2782D7F}" presName="thickLine" presStyleLbl="alignNode1" presStyleIdx="0" presStyleCnt="1" custLinFactNeighborX="-2988" custLinFactNeighborY="-7307"/>
      <dgm:spPr/>
    </dgm:pt>
    <dgm:pt modelId="{DD772AA7-1BE3-412A-B161-B248650ACDA4}" type="pres">
      <dgm:prSet presAssocID="{84E25417-C724-4538-8AC3-8C0AD2782D7F}" presName="horz1" presStyleCnt="0"/>
      <dgm:spPr/>
    </dgm:pt>
    <dgm:pt modelId="{DF7A714B-2D5F-4030-AABF-D852E50AE623}" type="pres">
      <dgm:prSet presAssocID="{84E25417-C724-4538-8AC3-8C0AD2782D7F}" presName="tx1" presStyleLbl="revTx" presStyleIdx="0" presStyleCnt="4"/>
      <dgm:spPr/>
    </dgm:pt>
    <dgm:pt modelId="{D9FC4E8A-4AB6-4040-A91A-F04553F00565}" type="pres">
      <dgm:prSet presAssocID="{84E25417-C724-4538-8AC3-8C0AD2782D7F}" presName="vert1" presStyleCnt="0"/>
      <dgm:spPr/>
    </dgm:pt>
    <dgm:pt modelId="{5D286A8B-EE7A-4109-8D28-1F551E8821BF}" type="pres">
      <dgm:prSet presAssocID="{9A3C9CC2-3125-4DDD-B7A4-3B6E9AF832ED}" presName="vertSpace2a" presStyleCnt="0"/>
      <dgm:spPr/>
    </dgm:pt>
    <dgm:pt modelId="{B8F23DDC-1835-46D2-A56B-5EF46BAE9056}" type="pres">
      <dgm:prSet presAssocID="{9A3C9CC2-3125-4DDD-B7A4-3B6E9AF832ED}" presName="horz2" presStyleCnt="0"/>
      <dgm:spPr/>
    </dgm:pt>
    <dgm:pt modelId="{65C805D0-2C34-4EF0-9BEB-252D324893F5}" type="pres">
      <dgm:prSet presAssocID="{9A3C9CC2-3125-4DDD-B7A4-3B6E9AF832ED}" presName="horzSpace2" presStyleCnt="0"/>
      <dgm:spPr/>
    </dgm:pt>
    <dgm:pt modelId="{98A88E4A-00F0-4CED-846D-60AA60F00100}" type="pres">
      <dgm:prSet presAssocID="{9A3C9CC2-3125-4DDD-B7A4-3B6E9AF832ED}" presName="tx2" presStyleLbl="revTx" presStyleIdx="1" presStyleCnt="4" custScaleX="123273" custScaleY="74846"/>
      <dgm:spPr/>
    </dgm:pt>
    <dgm:pt modelId="{2333B916-A8EE-4BC1-ADC9-8B763F241FB9}" type="pres">
      <dgm:prSet presAssocID="{9A3C9CC2-3125-4DDD-B7A4-3B6E9AF832ED}" presName="vert2" presStyleCnt="0"/>
      <dgm:spPr/>
    </dgm:pt>
    <dgm:pt modelId="{3211586B-1D06-4EDE-9A3F-6E83BF8E2C56}" type="pres">
      <dgm:prSet presAssocID="{9A3C9CC2-3125-4DDD-B7A4-3B6E9AF832ED}" presName="thinLine2b" presStyleLbl="callout" presStyleIdx="0" presStyleCnt="3"/>
      <dgm:spPr/>
    </dgm:pt>
    <dgm:pt modelId="{EFD9A688-DC20-4F26-AA5F-2EBFA4A3D93A}" type="pres">
      <dgm:prSet presAssocID="{9A3C9CC2-3125-4DDD-B7A4-3B6E9AF832ED}" presName="vertSpace2b" presStyleCnt="0"/>
      <dgm:spPr/>
    </dgm:pt>
    <dgm:pt modelId="{9E219DAD-6995-43FE-A6D3-E67E9E6BD7BE}" type="pres">
      <dgm:prSet presAssocID="{3B2A3072-8E1D-481B-A5D4-98C03E77511D}" presName="horz2" presStyleCnt="0"/>
      <dgm:spPr/>
    </dgm:pt>
    <dgm:pt modelId="{9E8B309F-3ACA-44D2-B9D0-83DA10B1A34E}" type="pres">
      <dgm:prSet presAssocID="{3B2A3072-8E1D-481B-A5D4-98C03E77511D}" presName="horzSpace2" presStyleCnt="0"/>
      <dgm:spPr/>
    </dgm:pt>
    <dgm:pt modelId="{4F905F3C-BFC0-479D-A742-51CAA83C9901}" type="pres">
      <dgm:prSet presAssocID="{3B2A3072-8E1D-481B-A5D4-98C03E77511D}" presName="tx2" presStyleLbl="revTx" presStyleIdx="2" presStyleCnt="4" custScaleX="115277" custScaleY="88226"/>
      <dgm:spPr/>
    </dgm:pt>
    <dgm:pt modelId="{FEC82AC6-5933-4332-9B2A-39B9EB5F7ED5}" type="pres">
      <dgm:prSet presAssocID="{3B2A3072-8E1D-481B-A5D4-98C03E77511D}" presName="vert2" presStyleCnt="0"/>
      <dgm:spPr/>
    </dgm:pt>
    <dgm:pt modelId="{C0386018-0EFC-4F0A-A329-8B1EA03C7AC9}" type="pres">
      <dgm:prSet presAssocID="{3B2A3072-8E1D-481B-A5D4-98C03E77511D}" presName="thinLine2b" presStyleLbl="callout" presStyleIdx="1" presStyleCnt="3"/>
      <dgm:spPr/>
    </dgm:pt>
    <dgm:pt modelId="{92CA39F0-9AD7-4338-BB7A-8E3E11AE1EAD}" type="pres">
      <dgm:prSet presAssocID="{3B2A3072-8E1D-481B-A5D4-98C03E77511D}" presName="vertSpace2b" presStyleCnt="0"/>
      <dgm:spPr/>
    </dgm:pt>
    <dgm:pt modelId="{AD75B358-0441-4088-BF4F-5AE39D1B8B3C}" type="pres">
      <dgm:prSet presAssocID="{22A83A53-8011-4280-B68C-12839CD129B9}" presName="horz2" presStyleCnt="0"/>
      <dgm:spPr/>
    </dgm:pt>
    <dgm:pt modelId="{D19DB631-0536-4E53-AF0F-755FF306F9EC}" type="pres">
      <dgm:prSet presAssocID="{22A83A53-8011-4280-B68C-12839CD129B9}" presName="horzSpace2" presStyleCnt="0"/>
      <dgm:spPr/>
    </dgm:pt>
    <dgm:pt modelId="{37C7573A-0255-4DAE-B8CB-9AFE60064EEC}" type="pres">
      <dgm:prSet presAssocID="{22A83A53-8011-4280-B68C-12839CD129B9}" presName="tx2" presStyleLbl="revTx" presStyleIdx="3" presStyleCnt="4" custScaleX="137056" custScaleY="71648"/>
      <dgm:spPr/>
    </dgm:pt>
    <dgm:pt modelId="{F66B69A6-FE94-4C55-8F85-3641FB2A383C}" type="pres">
      <dgm:prSet presAssocID="{22A83A53-8011-4280-B68C-12839CD129B9}" presName="vert2" presStyleCnt="0"/>
      <dgm:spPr/>
    </dgm:pt>
    <dgm:pt modelId="{449EF171-E8E6-41B6-AA07-5772081285F3}" type="pres">
      <dgm:prSet presAssocID="{22A83A53-8011-4280-B68C-12839CD129B9}" presName="thinLine2b" presStyleLbl="callout" presStyleIdx="2" presStyleCnt="3"/>
      <dgm:spPr/>
    </dgm:pt>
    <dgm:pt modelId="{062C811E-23CE-4D91-ACD1-4EE7E86E416D}" type="pres">
      <dgm:prSet presAssocID="{22A83A53-8011-4280-B68C-12839CD129B9}" presName="vertSpace2b" presStyleCnt="0"/>
      <dgm:spPr/>
    </dgm:pt>
  </dgm:ptLst>
  <dgm:cxnLst>
    <dgm:cxn modelId="{CF73E018-83F0-45D6-B6AC-54D5509E52DD}" type="presOf" srcId="{3B2A3072-8E1D-481B-A5D4-98C03E77511D}" destId="{4F905F3C-BFC0-479D-A742-51CAA83C9901}" srcOrd="0" destOrd="0" presId="urn:microsoft.com/office/officeart/2008/layout/LinedList"/>
    <dgm:cxn modelId="{9F6EE124-C057-4E6D-B8CD-8715AAB40A8A}" srcId="{84E25417-C724-4538-8AC3-8C0AD2782D7F}" destId="{22A83A53-8011-4280-B68C-12839CD129B9}" srcOrd="2" destOrd="0" parTransId="{B1A58531-F289-4318-9583-CB01E2D6A8E1}" sibTransId="{08E6F36F-544A-4CCE-8604-A6F28A8C3CE2}"/>
    <dgm:cxn modelId="{56B4F926-FDCD-4AB0-A2C1-1F9D09E5CC93}" srcId="{62B7D8B3-8236-4A8B-BA69-F0A8F18095FC}" destId="{84E25417-C724-4538-8AC3-8C0AD2782D7F}" srcOrd="0" destOrd="0" parTransId="{D7EE1DAE-34D5-4419-9FC3-FF8EE78F7A6A}" sibTransId="{1A8EEE23-47F0-4F13-B98F-C2E3A5620194}"/>
    <dgm:cxn modelId="{1CD6F33D-FC6F-4081-9454-0A2D38AB3569}" type="presOf" srcId="{22A83A53-8011-4280-B68C-12839CD129B9}" destId="{37C7573A-0255-4DAE-B8CB-9AFE60064EEC}" srcOrd="0" destOrd="0" presId="urn:microsoft.com/office/officeart/2008/layout/LinedList"/>
    <dgm:cxn modelId="{68F25C46-00AF-481D-9AED-AE7BDA6ACD41}" type="presOf" srcId="{62B7D8B3-8236-4A8B-BA69-F0A8F18095FC}" destId="{85A04647-E02F-4B7F-A98A-E71172553CE2}" srcOrd="0" destOrd="0" presId="urn:microsoft.com/office/officeart/2008/layout/LinedList"/>
    <dgm:cxn modelId="{37B24C72-704F-45AA-9ECC-379F20F15E83}" srcId="{84E25417-C724-4538-8AC3-8C0AD2782D7F}" destId="{3B2A3072-8E1D-481B-A5D4-98C03E77511D}" srcOrd="1" destOrd="0" parTransId="{DF2A3EA2-FF44-4D05-9FCE-C5ED679CC1D2}" sibTransId="{0183980E-F818-44B3-AADB-A52BA321952D}"/>
    <dgm:cxn modelId="{47C9607E-3046-4F0F-A4E7-22209BD8BA65}" srcId="{84E25417-C724-4538-8AC3-8C0AD2782D7F}" destId="{9A3C9CC2-3125-4DDD-B7A4-3B6E9AF832ED}" srcOrd="0" destOrd="0" parTransId="{682B366A-0DDB-41EB-819E-F24212BA9D1F}" sibTransId="{4EDC7260-63D4-4955-A10F-7D77AD506117}"/>
    <dgm:cxn modelId="{88A90EB1-CBFF-4DE5-86DD-8D0E2E0576AC}" type="presOf" srcId="{9A3C9CC2-3125-4DDD-B7A4-3B6E9AF832ED}" destId="{98A88E4A-00F0-4CED-846D-60AA60F00100}" srcOrd="0" destOrd="0" presId="urn:microsoft.com/office/officeart/2008/layout/LinedList"/>
    <dgm:cxn modelId="{F15702FA-2AFD-4FB9-A0C4-C1EE2C63B641}" type="presOf" srcId="{84E25417-C724-4538-8AC3-8C0AD2782D7F}" destId="{DF7A714B-2D5F-4030-AABF-D852E50AE623}" srcOrd="0" destOrd="0" presId="urn:microsoft.com/office/officeart/2008/layout/LinedList"/>
    <dgm:cxn modelId="{0D5AFCE1-4EC3-40FD-8DB1-BB058DE27A60}" type="presParOf" srcId="{85A04647-E02F-4B7F-A98A-E71172553CE2}" destId="{1378794A-9606-49CF-A849-10EDC785C6C4}" srcOrd="0" destOrd="0" presId="urn:microsoft.com/office/officeart/2008/layout/LinedList"/>
    <dgm:cxn modelId="{68C18DBF-5B9A-40A8-AA5C-9B6F88099395}" type="presParOf" srcId="{85A04647-E02F-4B7F-A98A-E71172553CE2}" destId="{DD772AA7-1BE3-412A-B161-B248650ACDA4}" srcOrd="1" destOrd="0" presId="urn:microsoft.com/office/officeart/2008/layout/LinedList"/>
    <dgm:cxn modelId="{085B1AA3-BF9F-4373-9D4B-50D425A79938}" type="presParOf" srcId="{DD772AA7-1BE3-412A-B161-B248650ACDA4}" destId="{DF7A714B-2D5F-4030-AABF-D852E50AE623}" srcOrd="0" destOrd="0" presId="urn:microsoft.com/office/officeart/2008/layout/LinedList"/>
    <dgm:cxn modelId="{1583C99B-0CB4-4B43-B208-DEF19382CFBB}" type="presParOf" srcId="{DD772AA7-1BE3-412A-B161-B248650ACDA4}" destId="{D9FC4E8A-4AB6-4040-A91A-F04553F00565}" srcOrd="1" destOrd="0" presId="urn:microsoft.com/office/officeart/2008/layout/LinedList"/>
    <dgm:cxn modelId="{642B044F-5C48-435A-B27B-7DD8DBC44EBF}" type="presParOf" srcId="{D9FC4E8A-4AB6-4040-A91A-F04553F00565}" destId="{5D286A8B-EE7A-4109-8D28-1F551E8821BF}" srcOrd="0" destOrd="0" presId="urn:microsoft.com/office/officeart/2008/layout/LinedList"/>
    <dgm:cxn modelId="{CF8D21FB-7D83-4D65-AB48-DCDD58FAC254}" type="presParOf" srcId="{D9FC4E8A-4AB6-4040-A91A-F04553F00565}" destId="{B8F23DDC-1835-46D2-A56B-5EF46BAE9056}" srcOrd="1" destOrd="0" presId="urn:microsoft.com/office/officeart/2008/layout/LinedList"/>
    <dgm:cxn modelId="{E8065DAD-4FA1-4F50-AD6E-B674F70E2174}" type="presParOf" srcId="{B8F23DDC-1835-46D2-A56B-5EF46BAE9056}" destId="{65C805D0-2C34-4EF0-9BEB-252D324893F5}" srcOrd="0" destOrd="0" presId="urn:microsoft.com/office/officeart/2008/layout/LinedList"/>
    <dgm:cxn modelId="{13460A2D-BDD1-4EA7-A108-B8170C10B5E7}" type="presParOf" srcId="{B8F23DDC-1835-46D2-A56B-5EF46BAE9056}" destId="{98A88E4A-00F0-4CED-846D-60AA60F00100}" srcOrd="1" destOrd="0" presId="urn:microsoft.com/office/officeart/2008/layout/LinedList"/>
    <dgm:cxn modelId="{EA0CBFE6-6EE6-4F7B-A530-AAA450C26B09}" type="presParOf" srcId="{B8F23DDC-1835-46D2-A56B-5EF46BAE9056}" destId="{2333B916-A8EE-4BC1-ADC9-8B763F241FB9}" srcOrd="2" destOrd="0" presId="urn:microsoft.com/office/officeart/2008/layout/LinedList"/>
    <dgm:cxn modelId="{54CC9E71-7E24-45FE-91CA-EACDBA4B9714}" type="presParOf" srcId="{D9FC4E8A-4AB6-4040-A91A-F04553F00565}" destId="{3211586B-1D06-4EDE-9A3F-6E83BF8E2C56}" srcOrd="2" destOrd="0" presId="urn:microsoft.com/office/officeart/2008/layout/LinedList"/>
    <dgm:cxn modelId="{9D65ABB4-FCE2-4F29-A2AB-729016E484A9}" type="presParOf" srcId="{D9FC4E8A-4AB6-4040-A91A-F04553F00565}" destId="{EFD9A688-DC20-4F26-AA5F-2EBFA4A3D93A}" srcOrd="3" destOrd="0" presId="urn:microsoft.com/office/officeart/2008/layout/LinedList"/>
    <dgm:cxn modelId="{A8AD6A55-2A90-4E9C-A8D3-E549B85C6791}" type="presParOf" srcId="{D9FC4E8A-4AB6-4040-A91A-F04553F00565}" destId="{9E219DAD-6995-43FE-A6D3-E67E9E6BD7BE}" srcOrd="4" destOrd="0" presId="urn:microsoft.com/office/officeart/2008/layout/LinedList"/>
    <dgm:cxn modelId="{FA06498A-8AA4-4C4B-A4B8-05138A1113D6}" type="presParOf" srcId="{9E219DAD-6995-43FE-A6D3-E67E9E6BD7BE}" destId="{9E8B309F-3ACA-44D2-B9D0-83DA10B1A34E}" srcOrd="0" destOrd="0" presId="urn:microsoft.com/office/officeart/2008/layout/LinedList"/>
    <dgm:cxn modelId="{B6A58185-44E8-4C90-AB68-C0D6961955D9}" type="presParOf" srcId="{9E219DAD-6995-43FE-A6D3-E67E9E6BD7BE}" destId="{4F905F3C-BFC0-479D-A742-51CAA83C9901}" srcOrd="1" destOrd="0" presId="urn:microsoft.com/office/officeart/2008/layout/LinedList"/>
    <dgm:cxn modelId="{0AEFF3AC-0DF2-4EED-9FE0-5A75BD635DDF}" type="presParOf" srcId="{9E219DAD-6995-43FE-A6D3-E67E9E6BD7BE}" destId="{FEC82AC6-5933-4332-9B2A-39B9EB5F7ED5}" srcOrd="2" destOrd="0" presId="urn:microsoft.com/office/officeart/2008/layout/LinedList"/>
    <dgm:cxn modelId="{FF9B9179-9688-4D9C-877A-A0D6B4A03160}" type="presParOf" srcId="{D9FC4E8A-4AB6-4040-A91A-F04553F00565}" destId="{C0386018-0EFC-4F0A-A329-8B1EA03C7AC9}" srcOrd="5" destOrd="0" presId="urn:microsoft.com/office/officeart/2008/layout/LinedList"/>
    <dgm:cxn modelId="{AC14B548-67E1-41ED-B8A9-03A2D1B5F85B}" type="presParOf" srcId="{D9FC4E8A-4AB6-4040-A91A-F04553F00565}" destId="{92CA39F0-9AD7-4338-BB7A-8E3E11AE1EAD}" srcOrd="6" destOrd="0" presId="urn:microsoft.com/office/officeart/2008/layout/LinedList"/>
    <dgm:cxn modelId="{1F14916B-55C4-469A-B399-DDC54C646317}" type="presParOf" srcId="{D9FC4E8A-4AB6-4040-A91A-F04553F00565}" destId="{AD75B358-0441-4088-BF4F-5AE39D1B8B3C}" srcOrd="7" destOrd="0" presId="urn:microsoft.com/office/officeart/2008/layout/LinedList"/>
    <dgm:cxn modelId="{35B0AEA1-45F9-46D2-99EF-F3036FB91FC0}" type="presParOf" srcId="{AD75B358-0441-4088-BF4F-5AE39D1B8B3C}" destId="{D19DB631-0536-4E53-AF0F-755FF306F9EC}" srcOrd="0" destOrd="0" presId="urn:microsoft.com/office/officeart/2008/layout/LinedList"/>
    <dgm:cxn modelId="{34BB4239-41AF-4BFF-B5A0-D45D27545846}" type="presParOf" srcId="{AD75B358-0441-4088-BF4F-5AE39D1B8B3C}" destId="{37C7573A-0255-4DAE-B8CB-9AFE60064EEC}" srcOrd="1" destOrd="0" presId="urn:microsoft.com/office/officeart/2008/layout/LinedList"/>
    <dgm:cxn modelId="{A8D9BC0D-9015-41D9-86F7-EBCD7FF5A508}" type="presParOf" srcId="{AD75B358-0441-4088-BF4F-5AE39D1B8B3C}" destId="{F66B69A6-FE94-4C55-8F85-3641FB2A383C}" srcOrd="2" destOrd="0" presId="urn:microsoft.com/office/officeart/2008/layout/LinedList"/>
    <dgm:cxn modelId="{97D2FE8E-D010-4504-A4A6-3710626E10F2}" type="presParOf" srcId="{D9FC4E8A-4AB6-4040-A91A-F04553F00565}" destId="{449EF171-E8E6-41B6-AA07-5772081285F3}" srcOrd="8" destOrd="0" presId="urn:microsoft.com/office/officeart/2008/layout/LinedList"/>
    <dgm:cxn modelId="{F1B4E84E-B41E-4E5E-8F0B-8B55264379FC}" type="presParOf" srcId="{D9FC4E8A-4AB6-4040-A91A-F04553F00565}" destId="{062C811E-23CE-4D91-ACD1-4EE7E86E416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AA354F-9C8B-477E-853B-ED7F1BABD0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0B178-F979-4D83-8DCA-C371D10B371E}">
      <dgm:prSet phldrT="[Text]"/>
      <dgm:spPr/>
      <dgm:t>
        <a:bodyPr/>
        <a:lstStyle/>
        <a:p>
          <a:r>
            <a:rPr lang="en-US" dirty="0"/>
            <a:t>1. A Lead Group </a:t>
          </a:r>
        </a:p>
      </dgm:t>
    </dgm:pt>
    <dgm:pt modelId="{A4D06386-B208-4848-AD14-990D5F6B69A5}" type="parTrans" cxnId="{EAA1D8B0-6ACB-48ED-8709-AB42C319ED7B}">
      <dgm:prSet/>
      <dgm:spPr/>
      <dgm:t>
        <a:bodyPr/>
        <a:lstStyle/>
        <a:p>
          <a:endParaRPr lang="en-US"/>
        </a:p>
      </dgm:t>
    </dgm:pt>
    <dgm:pt modelId="{B453E33A-DD8B-42D4-BC19-17A52BF67E2B}" type="sibTrans" cxnId="{EAA1D8B0-6ACB-48ED-8709-AB42C319ED7B}">
      <dgm:prSet/>
      <dgm:spPr/>
      <dgm:t>
        <a:bodyPr/>
        <a:lstStyle/>
        <a:p>
          <a:endParaRPr lang="en-US"/>
        </a:p>
      </dgm:t>
    </dgm:pt>
    <dgm:pt modelId="{7C557F3D-A8C0-4DC4-887C-9A4BD03C4B7A}">
      <dgm:prSet phldrT="[Text]"/>
      <dgm:spPr/>
      <dgm:t>
        <a:bodyPr/>
        <a:lstStyle/>
        <a:p>
          <a:r>
            <a:rPr lang="en-US" dirty="0"/>
            <a:t>3. A Community Network</a:t>
          </a:r>
        </a:p>
      </dgm:t>
    </dgm:pt>
    <dgm:pt modelId="{3C459D53-88C8-4A37-ADAE-B87DD04BD3FD}" type="parTrans" cxnId="{72B40881-BE29-453A-ADAC-8FF7F4A5D2B6}">
      <dgm:prSet/>
      <dgm:spPr/>
      <dgm:t>
        <a:bodyPr/>
        <a:lstStyle/>
        <a:p>
          <a:endParaRPr lang="en-US"/>
        </a:p>
      </dgm:t>
    </dgm:pt>
    <dgm:pt modelId="{C4636808-18F5-406D-8E85-B67ABEDAA4CD}" type="sibTrans" cxnId="{72B40881-BE29-453A-ADAC-8FF7F4A5D2B6}">
      <dgm:prSet/>
      <dgm:spPr/>
      <dgm:t>
        <a:bodyPr/>
        <a:lstStyle/>
        <a:p>
          <a:endParaRPr lang="en-US"/>
        </a:p>
      </dgm:t>
    </dgm:pt>
    <dgm:pt modelId="{054CB9A6-5AC6-493C-ABED-C1A82205F58C}">
      <dgm:prSet phldrT="[Text]"/>
      <dgm:spPr/>
      <dgm:t>
        <a:bodyPr/>
        <a:lstStyle/>
        <a:p>
          <a:r>
            <a:rPr lang="en-US" dirty="0"/>
            <a:t>4. A Community Scan</a:t>
          </a:r>
        </a:p>
      </dgm:t>
    </dgm:pt>
    <dgm:pt modelId="{09E19732-CEE3-4A94-8845-AC29DAF78C55}" type="parTrans" cxnId="{A6CF79BD-8BFA-4F8A-BFA2-39BB01AC4356}">
      <dgm:prSet/>
      <dgm:spPr/>
      <dgm:t>
        <a:bodyPr/>
        <a:lstStyle/>
        <a:p>
          <a:endParaRPr lang="en-US"/>
        </a:p>
      </dgm:t>
    </dgm:pt>
    <dgm:pt modelId="{41A1B30B-2E9D-46CF-A7FA-4D0D9E4904CE}" type="sibTrans" cxnId="{A6CF79BD-8BFA-4F8A-BFA2-39BB01AC4356}">
      <dgm:prSet/>
      <dgm:spPr/>
      <dgm:t>
        <a:bodyPr/>
        <a:lstStyle/>
        <a:p>
          <a:endParaRPr lang="en-US"/>
        </a:p>
      </dgm:t>
    </dgm:pt>
    <dgm:pt modelId="{4DD55329-9413-4717-9A7E-B43EF9AA5BE7}">
      <dgm:prSet/>
      <dgm:spPr/>
      <dgm:t>
        <a:bodyPr/>
        <a:lstStyle/>
        <a:p>
          <a:r>
            <a:rPr lang="en-US" dirty="0"/>
            <a:t>5. An Action Plan</a:t>
          </a:r>
        </a:p>
      </dgm:t>
    </dgm:pt>
    <dgm:pt modelId="{4AD37F0A-B35F-412D-84C7-AC2303CE1F53}" type="parTrans" cxnId="{05563FF6-497A-4F4F-81EF-D788CD35750C}">
      <dgm:prSet/>
      <dgm:spPr/>
      <dgm:t>
        <a:bodyPr/>
        <a:lstStyle/>
        <a:p>
          <a:endParaRPr lang="en-US"/>
        </a:p>
      </dgm:t>
    </dgm:pt>
    <dgm:pt modelId="{76DF4509-6CD2-44AE-8F03-02ED19532E04}" type="sibTrans" cxnId="{05563FF6-497A-4F4F-81EF-D788CD35750C}">
      <dgm:prSet/>
      <dgm:spPr/>
      <dgm:t>
        <a:bodyPr/>
        <a:lstStyle/>
        <a:p>
          <a:endParaRPr lang="en-US"/>
        </a:p>
      </dgm:t>
    </dgm:pt>
    <dgm:pt modelId="{7EC24EE3-52BB-45D0-A59F-6D85AC546B17}">
      <dgm:prSet/>
      <dgm:spPr/>
      <dgm:t>
        <a:bodyPr/>
        <a:lstStyle/>
        <a:p>
          <a:r>
            <a:rPr lang="en-US" dirty="0"/>
            <a:t>7. Celebration and Review</a:t>
          </a:r>
        </a:p>
      </dgm:t>
    </dgm:pt>
    <dgm:pt modelId="{C662C60C-7605-44E6-A308-CFA040829CE1}" type="parTrans" cxnId="{0EC80D77-5E17-43E7-A573-AAB561863AD8}">
      <dgm:prSet/>
      <dgm:spPr/>
      <dgm:t>
        <a:bodyPr/>
        <a:lstStyle/>
        <a:p>
          <a:endParaRPr lang="en-US"/>
        </a:p>
      </dgm:t>
    </dgm:pt>
    <dgm:pt modelId="{FB3FAF28-DF12-41A9-BE8B-866F798FFCFB}" type="sibTrans" cxnId="{0EC80D77-5E17-43E7-A573-AAB561863AD8}">
      <dgm:prSet/>
      <dgm:spPr/>
      <dgm:t>
        <a:bodyPr/>
        <a:lstStyle/>
        <a:p>
          <a:endParaRPr lang="en-US"/>
        </a:p>
      </dgm:t>
    </dgm:pt>
    <dgm:pt modelId="{E674908A-4311-4DCE-A42D-298307C4BDD6}">
      <dgm:prSet/>
      <dgm:spPr/>
      <dgm:t>
        <a:bodyPr/>
        <a:lstStyle/>
        <a:p>
          <a:r>
            <a:rPr lang="en-US" dirty="0"/>
            <a:t>6. Campaigns and Projects</a:t>
          </a:r>
        </a:p>
      </dgm:t>
    </dgm:pt>
    <dgm:pt modelId="{EC328F33-5907-4FD5-87E3-02A20984B924}" type="parTrans" cxnId="{8547D56C-964B-4B99-858C-8AAB180B1EB1}">
      <dgm:prSet/>
      <dgm:spPr/>
      <dgm:t>
        <a:bodyPr/>
        <a:lstStyle/>
        <a:p>
          <a:endParaRPr lang="en-US"/>
        </a:p>
      </dgm:t>
    </dgm:pt>
    <dgm:pt modelId="{8B95C646-8523-4BE9-9AE3-A180E48BCDF2}" type="sibTrans" cxnId="{8547D56C-964B-4B99-858C-8AAB180B1EB1}">
      <dgm:prSet/>
      <dgm:spPr/>
      <dgm:t>
        <a:bodyPr/>
        <a:lstStyle/>
        <a:p>
          <a:endParaRPr lang="en-US"/>
        </a:p>
      </dgm:t>
    </dgm:pt>
    <dgm:pt modelId="{2A56BE75-C7C9-48BD-AC13-7104F8A45242}">
      <dgm:prSet/>
      <dgm:spPr/>
      <dgm:t>
        <a:bodyPr/>
        <a:lstStyle/>
        <a:p>
          <a:endParaRPr lang="en-US"/>
        </a:p>
      </dgm:t>
    </dgm:pt>
    <dgm:pt modelId="{56E67A69-CCD7-4C94-9DEB-09D053B36700}" type="parTrans" cxnId="{340A9CCF-E1FA-4471-BB4B-AC48128E88FC}">
      <dgm:prSet/>
      <dgm:spPr/>
      <dgm:t>
        <a:bodyPr/>
        <a:lstStyle/>
        <a:p>
          <a:endParaRPr lang="en-US"/>
        </a:p>
      </dgm:t>
    </dgm:pt>
    <dgm:pt modelId="{B408290E-6872-473A-AF94-7BDA492B9787}" type="sibTrans" cxnId="{340A9CCF-E1FA-4471-BB4B-AC48128E88FC}">
      <dgm:prSet/>
      <dgm:spPr/>
      <dgm:t>
        <a:bodyPr/>
        <a:lstStyle/>
        <a:p>
          <a:endParaRPr lang="en-US"/>
        </a:p>
      </dgm:t>
    </dgm:pt>
    <dgm:pt modelId="{94C17FC1-0AE3-40EB-9D26-B007D5A5CBAB}">
      <dgm:prSet phldrT="[Text]"/>
      <dgm:spPr/>
      <dgm:t>
        <a:bodyPr/>
        <a:lstStyle/>
        <a:p>
          <a:r>
            <a:rPr lang="en-US" dirty="0"/>
            <a:t>2. A Coordinator</a:t>
          </a:r>
        </a:p>
      </dgm:t>
    </dgm:pt>
    <dgm:pt modelId="{25B764D2-E32D-46B4-8D07-44B4736F6594}" type="parTrans" cxnId="{65C16417-3978-49E4-B20F-CC60985AE903}">
      <dgm:prSet/>
      <dgm:spPr/>
      <dgm:t>
        <a:bodyPr/>
        <a:lstStyle/>
        <a:p>
          <a:endParaRPr lang="en-US"/>
        </a:p>
      </dgm:t>
    </dgm:pt>
    <dgm:pt modelId="{6A6754E2-31AE-4FE5-9145-FBDCE8B5521B}" type="sibTrans" cxnId="{65C16417-3978-49E4-B20F-CC60985AE903}">
      <dgm:prSet/>
      <dgm:spPr/>
      <dgm:t>
        <a:bodyPr/>
        <a:lstStyle/>
        <a:p>
          <a:endParaRPr lang="en-US"/>
        </a:p>
      </dgm:t>
    </dgm:pt>
    <dgm:pt modelId="{2EE109ED-7153-469F-A115-AEA7C192DDEF}" type="pres">
      <dgm:prSet presAssocID="{9BAA354F-9C8B-477E-853B-ED7F1BABD0BB}" presName="Name0" presStyleCnt="0">
        <dgm:presLayoutVars>
          <dgm:chMax val="7"/>
          <dgm:chPref val="7"/>
          <dgm:dir/>
        </dgm:presLayoutVars>
      </dgm:prSet>
      <dgm:spPr/>
    </dgm:pt>
    <dgm:pt modelId="{715860B7-65F2-46E5-9840-4E2CE4E06A72}" type="pres">
      <dgm:prSet presAssocID="{9BAA354F-9C8B-477E-853B-ED7F1BABD0BB}" presName="Name1" presStyleCnt="0"/>
      <dgm:spPr/>
    </dgm:pt>
    <dgm:pt modelId="{74E4DA14-61DF-4794-A43B-3CC20BA06A07}" type="pres">
      <dgm:prSet presAssocID="{9BAA354F-9C8B-477E-853B-ED7F1BABD0BB}" presName="cycle" presStyleCnt="0"/>
      <dgm:spPr/>
    </dgm:pt>
    <dgm:pt modelId="{CCA2DC84-4D82-494A-A14D-A66D06B972B1}" type="pres">
      <dgm:prSet presAssocID="{9BAA354F-9C8B-477E-853B-ED7F1BABD0BB}" presName="srcNode" presStyleLbl="node1" presStyleIdx="0" presStyleCnt="7"/>
      <dgm:spPr/>
    </dgm:pt>
    <dgm:pt modelId="{6F6AFF68-62E6-4DAD-B499-1C4809054C19}" type="pres">
      <dgm:prSet presAssocID="{9BAA354F-9C8B-477E-853B-ED7F1BABD0BB}" presName="conn" presStyleLbl="parChTrans1D2" presStyleIdx="0" presStyleCnt="1"/>
      <dgm:spPr/>
    </dgm:pt>
    <dgm:pt modelId="{92B60C39-19D1-43F4-AD54-1B446B2768AF}" type="pres">
      <dgm:prSet presAssocID="{9BAA354F-9C8B-477E-853B-ED7F1BABD0BB}" presName="extraNode" presStyleLbl="node1" presStyleIdx="0" presStyleCnt="7"/>
      <dgm:spPr/>
    </dgm:pt>
    <dgm:pt modelId="{D7989641-532A-4391-8724-D4DAE9C7EA0C}" type="pres">
      <dgm:prSet presAssocID="{9BAA354F-9C8B-477E-853B-ED7F1BABD0BB}" presName="dstNode" presStyleLbl="node1" presStyleIdx="0" presStyleCnt="7"/>
      <dgm:spPr/>
    </dgm:pt>
    <dgm:pt modelId="{427E9642-6A0B-47B7-B08B-B91631999634}" type="pres">
      <dgm:prSet presAssocID="{1A00B178-F979-4D83-8DCA-C371D10B371E}" presName="text_1" presStyleLbl="node1" presStyleIdx="0" presStyleCnt="7">
        <dgm:presLayoutVars>
          <dgm:bulletEnabled val="1"/>
        </dgm:presLayoutVars>
      </dgm:prSet>
      <dgm:spPr/>
    </dgm:pt>
    <dgm:pt modelId="{2C465C0D-9EA5-452F-B789-C777DFEE7D33}" type="pres">
      <dgm:prSet presAssocID="{1A00B178-F979-4D83-8DCA-C371D10B371E}" presName="accent_1" presStyleCnt="0"/>
      <dgm:spPr/>
    </dgm:pt>
    <dgm:pt modelId="{EFFC4DE0-D547-4198-9A02-EE881C3F8E7B}" type="pres">
      <dgm:prSet presAssocID="{1A00B178-F979-4D83-8DCA-C371D10B371E}" presName="accentRepeatNode" presStyleLbl="solidFgAcc1" presStyleIdx="0" presStyleCnt="7"/>
      <dgm:spPr/>
    </dgm:pt>
    <dgm:pt modelId="{FE28AA2F-AFD7-4153-BDC7-AE5724DA90EF}" type="pres">
      <dgm:prSet presAssocID="{94C17FC1-0AE3-40EB-9D26-B007D5A5CBAB}" presName="text_2" presStyleLbl="node1" presStyleIdx="1" presStyleCnt="7">
        <dgm:presLayoutVars>
          <dgm:bulletEnabled val="1"/>
        </dgm:presLayoutVars>
      </dgm:prSet>
      <dgm:spPr/>
    </dgm:pt>
    <dgm:pt modelId="{9C705693-5919-428E-9E01-9E174F3FB460}" type="pres">
      <dgm:prSet presAssocID="{94C17FC1-0AE3-40EB-9D26-B007D5A5CBAB}" presName="accent_2" presStyleCnt="0"/>
      <dgm:spPr/>
    </dgm:pt>
    <dgm:pt modelId="{8AD86C54-08B5-48B0-B5B7-A79D6A8DB614}" type="pres">
      <dgm:prSet presAssocID="{94C17FC1-0AE3-40EB-9D26-B007D5A5CBAB}" presName="accentRepeatNode" presStyleLbl="solidFgAcc1" presStyleIdx="1" presStyleCnt="7"/>
      <dgm:spPr/>
    </dgm:pt>
    <dgm:pt modelId="{F3ADF4A3-1057-4E2B-9D51-564747DA9894}" type="pres">
      <dgm:prSet presAssocID="{7C557F3D-A8C0-4DC4-887C-9A4BD03C4B7A}" presName="text_3" presStyleLbl="node1" presStyleIdx="2" presStyleCnt="7">
        <dgm:presLayoutVars>
          <dgm:bulletEnabled val="1"/>
        </dgm:presLayoutVars>
      </dgm:prSet>
      <dgm:spPr/>
    </dgm:pt>
    <dgm:pt modelId="{91AB1458-1A05-4D78-B455-2C98110C0EB0}" type="pres">
      <dgm:prSet presAssocID="{7C557F3D-A8C0-4DC4-887C-9A4BD03C4B7A}" presName="accent_3" presStyleCnt="0"/>
      <dgm:spPr/>
    </dgm:pt>
    <dgm:pt modelId="{50CD9779-5C9C-42FB-B6D9-7557CA738246}" type="pres">
      <dgm:prSet presAssocID="{7C557F3D-A8C0-4DC4-887C-9A4BD03C4B7A}" presName="accentRepeatNode" presStyleLbl="solidFgAcc1" presStyleIdx="2" presStyleCnt="7"/>
      <dgm:spPr/>
    </dgm:pt>
    <dgm:pt modelId="{86D71717-D526-45B9-938D-BE4AF5C261E8}" type="pres">
      <dgm:prSet presAssocID="{054CB9A6-5AC6-493C-ABED-C1A82205F58C}" presName="text_4" presStyleLbl="node1" presStyleIdx="3" presStyleCnt="7">
        <dgm:presLayoutVars>
          <dgm:bulletEnabled val="1"/>
        </dgm:presLayoutVars>
      </dgm:prSet>
      <dgm:spPr/>
    </dgm:pt>
    <dgm:pt modelId="{90A854FF-2AA7-452A-AE50-22E4EB38E523}" type="pres">
      <dgm:prSet presAssocID="{054CB9A6-5AC6-493C-ABED-C1A82205F58C}" presName="accent_4" presStyleCnt="0"/>
      <dgm:spPr/>
    </dgm:pt>
    <dgm:pt modelId="{CB743EF1-4649-4E4E-8FBC-CC2FC78DA7F2}" type="pres">
      <dgm:prSet presAssocID="{054CB9A6-5AC6-493C-ABED-C1A82205F58C}" presName="accentRepeatNode" presStyleLbl="solidFgAcc1" presStyleIdx="3" presStyleCnt="7"/>
      <dgm:spPr/>
    </dgm:pt>
    <dgm:pt modelId="{2875509F-5EE3-41F1-B624-DE5442B8ED6A}" type="pres">
      <dgm:prSet presAssocID="{4DD55329-9413-4717-9A7E-B43EF9AA5BE7}" presName="text_5" presStyleLbl="node1" presStyleIdx="4" presStyleCnt="7">
        <dgm:presLayoutVars>
          <dgm:bulletEnabled val="1"/>
        </dgm:presLayoutVars>
      </dgm:prSet>
      <dgm:spPr/>
    </dgm:pt>
    <dgm:pt modelId="{0A509A81-96CA-4988-A700-6394E9F656BC}" type="pres">
      <dgm:prSet presAssocID="{4DD55329-9413-4717-9A7E-B43EF9AA5BE7}" presName="accent_5" presStyleCnt="0"/>
      <dgm:spPr/>
    </dgm:pt>
    <dgm:pt modelId="{C589E4C8-0BAE-4643-9EC7-0AE3DE3946C9}" type="pres">
      <dgm:prSet presAssocID="{4DD55329-9413-4717-9A7E-B43EF9AA5BE7}" presName="accentRepeatNode" presStyleLbl="solidFgAcc1" presStyleIdx="4" presStyleCnt="7"/>
      <dgm:spPr/>
    </dgm:pt>
    <dgm:pt modelId="{346C2491-510F-417A-8D7D-718D303C8286}" type="pres">
      <dgm:prSet presAssocID="{E674908A-4311-4DCE-A42D-298307C4BDD6}" presName="text_6" presStyleLbl="node1" presStyleIdx="5" presStyleCnt="7">
        <dgm:presLayoutVars>
          <dgm:bulletEnabled val="1"/>
        </dgm:presLayoutVars>
      </dgm:prSet>
      <dgm:spPr/>
    </dgm:pt>
    <dgm:pt modelId="{BF22DB6A-E7FB-4681-8A11-D5A0FCEF85A9}" type="pres">
      <dgm:prSet presAssocID="{E674908A-4311-4DCE-A42D-298307C4BDD6}" presName="accent_6" presStyleCnt="0"/>
      <dgm:spPr/>
    </dgm:pt>
    <dgm:pt modelId="{8568D9AA-BF88-4A58-86A0-299BA99DBC60}" type="pres">
      <dgm:prSet presAssocID="{E674908A-4311-4DCE-A42D-298307C4BDD6}" presName="accentRepeatNode" presStyleLbl="solidFgAcc1" presStyleIdx="5" presStyleCnt="7"/>
      <dgm:spPr/>
    </dgm:pt>
    <dgm:pt modelId="{94947DCE-D7D7-4770-81AD-5074A2B4B95F}" type="pres">
      <dgm:prSet presAssocID="{7EC24EE3-52BB-45D0-A59F-6D85AC546B17}" presName="text_7" presStyleLbl="node1" presStyleIdx="6" presStyleCnt="7">
        <dgm:presLayoutVars>
          <dgm:bulletEnabled val="1"/>
        </dgm:presLayoutVars>
      </dgm:prSet>
      <dgm:spPr/>
    </dgm:pt>
    <dgm:pt modelId="{51DF26A9-01AC-49DA-8796-856017EEF751}" type="pres">
      <dgm:prSet presAssocID="{7EC24EE3-52BB-45D0-A59F-6D85AC546B17}" presName="accent_7" presStyleCnt="0"/>
      <dgm:spPr/>
    </dgm:pt>
    <dgm:pt modelId="{22755793-8BC5-40B5-BA06-2E15275CFE58}" type="pres">
      <dgm:prSet presAssocID="{7EC24EE3-52BB-45D0-A59F-6D85AC546B17}" presName="accentRepeatNode" presStyleLbl="solidFgAcc1" presStyleIdx="6" presStyleCnt="7"/>
      <dgm:spPr/>
    </dgm:pt>
  </dgm:ptLst>
  <dgm:cxnLst>
    <dgm:cxn modelId="{46D22A15-0B9E-4F79-A477-53E605A6EEA0}" type="presOf" srcId="{7EC24EE3-52BB-45D0-A59F-6D85AC546B17}" destId="{94947DCE-D7D7-4770-81AD-5074A2B4B95F}" srcOrd="0" destOrd="0" presId="urn:microsoft.com/office/officeart/2008/layout/VerticalCurvedList"/>
    <dgm:cxn modelId="{65C16417-3978-49E4-B20F-CC60985AE903}" srcId="{9BAA354F-9C8B-477E-853B-ED7F1BABD0BB}" destId="{94C17FC1-0AE3-40EB-9D26-B007D5A5CBAB}" srcOrd="1" destOrd="0" parTransId="{25B764D2-E32D-46B4-8D07-44B4736F6594}" sibTransId="{6A6754E2-31AE-4FE5-9145-FBDCE8B5521B}"/>
    <dgm:cxn modelId="{EA9CFD42-3A3F-4C2A-ABFF-0776B907B817}" type="presOf" srcId="{1A00B178-F979-4D83-8DCA-C371D10B371E}" destId="{427E9642-6A0B-47B7-B08B-B91631999634}" srcOrd="0" destOrd="0" presId="urn:microsoft.com/office/officeart/2008/layout/VerticalCurvedList"/>
    <dgm:cxn modelId="{8547D56C-964B-4B99-858C-8AAB180B1EB1}" srcId="{9BAA354F-9C8B-477E-853B-ED7F1BABD0BB}" destId="{E674908A-4311-4DCE-A42D-298307C4BDD6}" srcOrd="5" destOrd="0" parTransId="{EC328F33-5907-4FD5-87E3-02A20984B924}" sibTransId="{8B95C646-8523-4BE9-9AE3-A180E48BCDF2}"/>
    <dgm:cxn modelId="{DA709473-7B21-4DFC-8B31-3CED70C49575}" type="presOf" srcId="{B453E33A-DD8B-42D4-BC19-17A52BF67E2B}" destId="{6F6AFF68-62E6-4DAD-B499-1C4809054C19}" srcOrd="0" destOrd="0" presId="urn:microsoft.com/office/officeart/2008/layout/VerticalCurvedList"/>
    <dgm:cxn modelId="{0EC80D77-5E17-43E7-A573-AAB561863AD8}" srcId="{9BAA354F-9C8B-477E-853B-ED7F1BABD0BB}" destId="{7EC24EE3-52BB-45D0-A59F-6D85AC546B17}" srcOrd="6" destOrd="0" parTransId="{C662C60C-7605-44E6-A308-CFA040829CE1}" sibTransId="{FB3FAF28-DF12-41A9-BE8B-866F798FFCFB}"/>
    <dgm:cxn modelId="{18F8AA57-1A3E-4AE9-9B97-4B017C241308}" type="presOf" srcId="{4DD55329-9413-4717-9A7E-B43EF9AA5BE7}" destId="{2875509F-5EE3-41F1-B624-DE5442B8ED6A}" srcOrd="0" destOrd="0" presId="urn:microsoft.com/office/officeart/2008/layout/VerticalCurvedList"/>
    <dgm:cxn modelId="{72B40881-BE29-453A-ADAC-8FF7F4A5D2B6}" srcId="{9BAA354F-9C8B-477E-853B-ED7F1BABD0BB}" destId="{7C557F3D-A8C0-4DC4-887C-9A4BD03C4B7A}" srcOrd="2" destOrd="0" parTransId="{3C459D53-88C8-4A37-ADAE-B87DD04BD3FD}" sibTransId="{C4636808-18F5-406D-8E85-B67ABEDAA4CD}"/>
    <dgm:cxn modelId="{C9C35483-D982-40C0-A322-AB26B069E975}" type="presOf" srcId="{054CB9A6-5AC6-493C-ABED-C1A82205F58C}" destId="{86D71717-D526-45B9-938D-BE4AF5C261E8}" srcOrd="0" destOrd="0" presId="urn:microsoft.com/office/officeart/2008/layout/VerticalCurvedList"/>
    <dgm:cxn modelId="{EAA1D8B0-6ACB-48ED-8709-AB42C319ED7B}" srcId="{9BAA354F-9C8B-477E-853B-ED7F1BABD0BB}" destId="{1A00B178-F979-4D83-8DCA-C371D10B371E}" srcOrd="0" destOrd="0" parTransId="{A4D06386-B208-4848-AD14-990D5F6B69A5}" sibTransId="{B453E33A-DD8B-42D4-BC19-17A52BF67E2B}"/>
    <dgm:cxn modelId="{6A6DC3B3-FB96-4D34-B067-3369CE6A2E82}" type="presOf" srcId="{E674908A-4311-4DCE-A42D-298307C4BDD6}" destId="{346C2491-510F-417A-8D7D-718D303C8286}" srcOrd="0" destOrd="0" presId="urn:microsoft.com/office/officeart/2008/layout/VerticalCurvedList"/>
    <dgm:cxn modelId="{11D5D3B9-B68E-4463-A1E7-9CC81034E1C6}" type="presOf" srcId="{9BAA354F-9C8B-477E-853B-ED7F1BABD0BB}" destId="{2EE109ED-7153-469F-A115-AEA7C192DDEF}" srcOrd="0" destOrd="0" presId="urn:microsoft.com/office/officeart/2008/layout/VerticalCurvedList"/>
    <dgm:cxn modelId="{A6CF79BD-8BFA-4F8A-BFA2-39BB01AC4356}" srcId="{9BAA354F-9C8B-477E-853B-ED7F1BABD0BB}" destId="{054CB9A6-5AC6-493C-ABED-C1A82205F58C}" srcOrd="3" destOrd="0" parTransId="{09E19732-CEE3-4A94-8845-AC29DAF78C55}" sibTransId="{41A1B30B-2E9D-46CF-A7FA-4D0D9E4904CE}"/>
    <dgm:cxn modelId="{340A9CCF-E1FA-4471-BB4B-AC48128E88FC}" srcId="{9BAA354F-9C8B-477E-853B-ED7F1BABD0BB}" destId="{2A56BE75-C7C9-48BD-AC13-7104F8A45242}" srcOrd="7" destOrd="0" parTransId="{56E67A69-CCD7-4C94-9DEB-09D053B36700}" sibTransId="{B408290E-6872-473A-AF94-7BDA492B9787}"/>
    <dgm:cxn modelId="{05563FF6-497A-4F4F-81EF-D788CD35750C}" srcId="{9BAA354F-9C8B-477E-853B-ED7F1BABD0BB}" destId="{4DD55329-9413-4717-9A7E-B43EF9AA5BE7}" srcOrd="4" destOrd="0" parTransId="{4AD37F0A-B35F-412D-84C7-AC2303CE1F53}" sibTransId="{76DF4509-6CD2-44AE-8F03-02ED19532E04}"/>
    <dgm:cxn modelId="{A09BF5F9-09B4-4581-889A-58F86BE3E12C}" type="presOf" srcId="{94C17FC1-0AE3-40EB-9D26-B007D5A5CBAB}" destId="{FE28AA2F-AFD7-4153-BDC7-AE5724DA90EF}" srcOrd="0" destOrd="0" presId="urn:microsoft.com/office/officeart/2008/layout/VerticalCurvedList"/>
    <dgm:cxn modelId="{E0A9FEFD-DBB6-47B1-A4B6-DE34D84AFDD2}" type="presOf" srcId="{7C557F3D-A8C0-4DC4-887C-9A4BD03C4B7A}" destId="{F3ADF4A3-1057-4E2B-9D51-564747DA9894}" srcOrd="0" destOrd="0" presId="urn:microsoft.com/office/officeart/2008/layout/VerticalCurvedList"/>
    <dgm:cxn modelId="{35E53869-53DD-4095-9AC3-B49476546FD9}" type="presParOf" srcId="{2EE109ED-7153-469F-A115-AEA7C192DDEF}" destId="{715860B7-65F2-46E5-9840-4E2CE4E06A72}" srcOrd="0" destOrd="0" presId="urn:microsoft.com/office/officeart/2008/layout/VerticalCurvedList"/>
    <dgm:cxn modelId="{CACB0949-50CE-421A-AE99-69EC0B8BF701}" type="presParOf" srcId="{715860B7-65F2-46E5-9840-4E2CE4E06A72}" destId="{74E4DA14-61DF-4794-A43B-3CC20BA06A07}" srcOrd="0" destOrd="0" presId="urn:microsoft.com/office/officeart/2008/layout/VerticalCurvedList"/>
    <dgm:cxn modelId="{90B9446F-645A-42B6-BE1B-847C961B6617}" type="presParOf" srcId="{74E4DA14-61DF-4794-A43B-3CC20BA06A07}" destId="{CCA2DC84-4D82-494A-A14D-A66D06B972B1}" srcOrd="0" destOrd="0" presId="urn:microsoft.com/office/officeart/2008/layout/VerticalCurvedList"/>
    <dgm:cxn modelId="{F65C5593-FD5D-4405-AE3C-D444D68579E5}" type="presParOf" srcId="{74E4DA14-61DF-4794-A43B-3CC20BA06A07}" destId="{6F6AFF68-62E6-4DAD-B499-1C4809054C19}" srcOrd="1" destOrd="0" presId="urn:microsoft.com/office/officeart/2008/layout/VerticalCurvedList"/>
    <dgm:cxn modelId="{7CE24E57-A883-4768-B6F2-8323BAE9C1E4}" type="presParOf" srcId="{74E4DA14-61DF-4794-A43B-3CC20BA06A07}" destId="{92B60C39-19D1-43F4-AD54-1B446B2768AF}" srcOrd="2" destOrd="0" presId="urn:microsoft.com/office/officeart/2008/layout/VerticalCurvedList"/>
    <dgm:cxn modelId="{B7BADD39-422B-4E66-8966-EF3D4EFCCFF9}" type="presParOf" srcId="{74E4DA14-61DF-4794-A43B-3CC20BA06A07}" destId="{D7989641-532A-4391-8724-D4DAE9C7EA0C}" srcOrd="3" destOrd="0" presId="urn:microsoft.com/office/officeart/2008/layout/VerticalCurvedList"/>
    <dgm:cxn modelId="{68503F1F-42DE-4598-B979-00B99E814DF0}" type="presParOf" srcId="{715860B7-65F2-46E5-9840-4E2CE4E06A72}" destId="{427E9642-6A0B-47B7-B08B-B91631999634}" srcOrd="1" destOrd="0" presId="urn:microsoft.com/office/officeart/2008/layout/VerticalCurvedList"/>
    <dgm:cxn modelId="{652E02AD-B5B7-47D5-BB79-81407523898B}" type="presParOf" srcId="{715860B7-65F2-46E5-9840-4E2CE4E06A72}" destId="{2C465C0D-9EA5-452F-B789-C777DFEE7D33}" srcOrd="2" destOrd="0" presId="urn:microsoft.com/office/officeart/2008/layout/VerticalCurvedList"/>
    <dgm:cxn modelId="{0D4DF832-5212-4EEA-B3C8-80F4F62D8F37}" type="presParOf" srcId="{2C465C0D-9EA5-452F-B789-C777DFEE7D33}" destId="{EFFC4DE0-D547-4198-9A02-EE881C3F8E7B}" srcOrd="0" destOrd="0" presId="urn:microsoft.com/office/officeart/2008/layout/VerticalCurvedList"/>
    <dgm:cxn modelId="{840EDA3B-7FBC-49D2-882C-8B7A02314737}" type="presParOf" srcId="{715860B7-65F2-46E5-9840-4E2CE4E06A72}" destId="{FE28AA2F-AFD7-4153-BDC7-AE5724DA90EF}" srcOrd="3" destOrd="0" presId="urn:microsoft.com/office/officeart/2008/layout/VerticalCurvedList"/>
    <dgm:cxn modelId="{CD707E2C-7948-449B-8C47-8DB7E5A072CF}" type="presParOf" srcId="{715860B7-65F2-46E5-9840-4E2CE4E06A72}" destId="{9C705693-5919-428E-9E01-9E174F3FB460}" srcOrd="4" destOrd="0" presId="urn:microsoft.com/office/officeart/2008/layout/VerticalCurvedList"/>
    <dgm:cxn modelId="{0D5D5BA0-AC26-43C2-800F-B70BD7383081}" type="presParOf" srcId="{9C705693-5919-428E-9E01-9E174F3FB460}" destId="{8AD86C54-08B5-48B0-B5B7-A79D6A8DB614}" srcOrd="0" destOrd="0" presId="urn:microsoft.com/office/officeart/2008/layout/VerticalCurvedList"/>
    <dgm:cxn modelId="{1F84B00A-3136-4DFE-8532-B32FB8CEEC11}" type="presParOf" srcId="{715860B7-65F2-46E5-9840-4E2CE4E06A72}" destId="{F3ADF4A3-1057-4E2B-9D51-564747DA9894}" srcOrd="5" destOrd="0" presId="urn:microsoft.com/office/officeart/2008/layout/VerticalCurvedList"/>
    <dgm:cxn modelId="{6D81AEC0-50D4-4514-9D44-2829DADBE77C}" type="presParOf" srcId="{715860B7-65F2-46E5-9840-4E2CE4E06A72}" destId="{91AB1458-1A05-4D78-B455-2C98110C0EB0}" srcOrd="6" destOrd="0" presId="urn:microsoft.com/office/officeart/2008/layout/VerticalCurvedList"/>
    <dgm:cxn modelId="{4A175150-A28C-49B9-9E71-1037BF944EBC}" type="presParOf" srcId="{91AB1458-1A05-4D78-B455-2C98110C0EB0}" destId="{50CD9779-5C9C-42FB-B6D9-7557CA738246}" srcOrd="0" destOrd="0" presId="urn:microsoft.com/office/officeart/2008/layout/VerticalCurvedList"/>
    <dgm:cxn modelId="{47830611-5DD7-40D1-978F-B5C935FF402E}" type="presParOf" srcId="{715860B7-65F2-46E5-9840-4E2CE4E06A72}" destId="{86D71717-D526-45B9-938D-BE4AF5C261E8}" srcOrd="7" destOrd="0" presId="urn:microsoft.com/office/officeart/2008/layout/VerticalCurvedList"/>
    <dgm:cxn modelId="{0AA2A9B0-D096-4CD8-B714-12DD0B44C9C7}" type="presParOf" srcId="{715860B7-65F2-46E5-9840-4E2CE4E06A72}" destId="{90A854FF-2AA7-452A-AE50-22E4EB38E523}" srcOrd="8" destOrd="0" presId="urn:microsoft.com/office/officeart/2008/layout/VerticalCurvedList"/>
    <dgm:cxn modelId="{3BCCFC23-545A-443B-A1FA-9F71DA802668}" type="presParOf" srcId="{90A854FF-2AA7-452A-AE50-22E4EB38E523}" destId="{CB743EF1-4649-4E4E-8FBC-CC2FC78DA7F2}" srcOrd="0" destOrd="0" presId="urn:microsoft.com/office/officeart/2008/layout/VerticalCurvedList"/>
    <dgm:cxn modelId="{7E20512A-C754-4F7F-91D3-1399AED9A853}" type="presParOf" srcId="{715860B7-65F2-46E5-9840-4E2CE4E06A72}" destId="{2875509F-5EE3-41F1-B624-DE5442B8ED6A}" srcOrd="9" destOrd="0" presId="urn:microsoft.com/office/officeart/2008/layout/VerticalCurvedList"/>
    <dgm:cxn modelId="{B844227F-FD45-4324-BFF3-7F451C878B4C}" type="presParOf" srcId="{715860B7-65F2-46E5-9840-4E2CE4E06A72}" destId="{0A509A81-96CA-4988-A700-6394E9F656BC}" srcOrd="10" destOrd="0" presId="urn:microsoft.com/office/officeart/2008/layout/VerticalCurvedList"/>
    <dgm:cxn modelId="{6663FE27-3569-4EA4-9F34-112A1E126F6A}" type="presParOf" srcId="{0A509A81-96CA-4988-A700-6394E9F656BC}" destId="{C589E4C8-0BAE-4643-9EC7-0AE3DE3946C9}" srcOrd="0" destOrd="0" presId="urn:microsoft.com/office/officeart/2008/layout/VerticalCurvedList"/>
    <dgm:cxn modelId="{0D85E283-AA27-4A08-8232-7DF0BE5F0734}" type="presParOf" srcId="{715860B7-65F2-46E5-9840-4E2CE4E06A72}" destId="{346C2491-510F-417A-8D7D-718D303C8286}" srcOrd="11" destOrd="0" presId="urn:microsoft.com/office/officeart/2008/layout/VerticalCurvedList"/>
    <dgm:cxn modelId="{DFE885DE-2785-48E5-95FB-72459F446124}" type="presParOf" srcId="{715860B7-65F2-46E5-9840-4E2CE4E06A72}" destId="{BF22DB6A-E7FB-4681-8A11-D5A0FCEF85A9}" srcOrd="12" destOrd="0" presId="urn:microsoft.com/office/officeart/2008/layout/VerticalCurvedList"/>
    <dgm:cxn modelId="{93E4852B-29DA-42B7-9124-988A737F630B}" type="presParOf" srcId="{BF22DB6A-E7FB-4681-8A11-D5A0FCEF85A9}" destId="{8568D9AA-BF88-4A58-86A0-299BA99DBC60}" srcOrd="0" destOrd="0" presId="urn:microsoft.com/office/officeart/2008/layout/VerticalCurvedList"/>
    <dgm:cxn modelId="{8CCA4E68-EF6C-455F-AE9C-D470212C5A50}" type="presParOf" srcId="{715860B7-65F2-46E5-9840-4E2CE4E06A72}" destId="{94947DCE-D7D7-4770-81AD-5074A2B4B95F}" srcOrd="13" destOrd="0" presId="urn:microsoft.com/office/officeart/2008/layout/VerticalCurvedList"/>
    <dgm:cxn modelId="{16BEE884-5CB7-4851-9A82-3A58C2F19034}" type="presParOf" srcId="{715860B7-65F2-46E5-9840-4E2CE4E06A72}" destId="{51DF26A9-01AC-49DA-8796-856017EEF751}" srcOrd="14" destOrd="0" presId="urn:microsoft.com/office/officeart/2008/layout/VerticalCurvedList"/>
    <dgm:cxn modelId="{D7F37019-92A6-48F9-8354-6DBD06E0E805}" type="presParOf" srcId="{51DF26A9-01AC-49DA-8796-856017EEF751}" destId="{22755793-8BC5-40B5-BA06-2E15275CFE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7D8B3-8236-4A8B-BA69-F0A8F18095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E25417-C724-4538-8AC3-8C0AD2782D7F}">
      <dgm:prSet phldrT="[Text]" custT="1"/>
      <dgm:spPr/>
      <dgm:t>
        <a:bodyPr/>
        <a:lstStyle/>
        <a:p>
          <a:endParaRPr lang="en-US" sz="2400" dirty="0"/>
        </a:p>
      </dgm:t>
    </dgm:pt>
    <dgm:pt modelId="{D7EE1DAE-34D5-4419-9FC3-FF8EE78F7A6A}" type="parTrans" cxnId="{56B4F926-FDCD-4AB0-A2C1-1F9D09E5CC93}">
      <dgm:prSet/>
      <dgm:spPr/>
      <dgm:t>
        <a:bodyPr/>
        <a:lstStyle/>
        <a:p>
          <a:endParaRPr lang="en-US"/>
        </a:p>
      </dgm:t>
    </dgm:pt>
    <dgm:pt modelId="{1A8EEE23-47F0-4F13-B98F-C2E3A5620194}" type="sibTrans" cxnId="{56B4F926-FDCD-4AB0-A2C1-1F9D09E5CC93}">
      <dgm:prSet/>
      <dgm:spPr/>
      <dgm:t>
        <a:bodyPr/>
        <a:lstStyle/>
        <a:p>
          <a:endParaRPr lang="en-US"/>
        </a:p>
      </dgm:t>
    </dgm:pt>
    <dgm:pt modelId="{9A3C9CC2-3125-4DDD-B7A4-3B6E9AF832ED}">
      <dgm:prSet phldrT="[Text]" custT="1"/>
      <dgm:spPr/>
      <dgm:t>
        <a:bodyPr/>
        <a:lstStyle/>
        <a:p>
          <a:r>
            <a:rPr lang="en-US" sz="2400" dirty="0"/>
            <a:t>Find common goals for the community</a:t>
          </a:r>
        </a:p>
      </dgm:t>
    </dgm:pt>
    <dgm:pt modelId="{682B366A-0DDB-41EB-819E-F24212BA9D1F}" type="parTrans" cxnId="{47C9607E-3046-4F0F-A4E7-22209BD8BA65}">
      <dgm:prSet/>
      <dgm:spPr/>
      <dgm:t>
        <a:bodyPr/>
        <a:lstStyle/>
        <a:p>
          <a:endParaRPr lang="en-US"/>
        </a:p>
      </dgm:t>
    </dgm:pt>
    <dgm:pt modelId="{4EDC7260-63D4-4955-A10F-7D77AD506117}" type="sibTrans" cxnId="{47C9607E-3046-4F0F-A4E7-22209BD8BA65}">
      <dgm:prSet/>
      <dgm:spPr/>
      <dgm:t>
        <a:bodyPr/>
        <a:lstStyle/>
        <a:p>
          <a:endParaRPr lang="en-US"/>
        </a:p>
      </dgm:t>
    </dgm:pt>
    <dgm:pt modelId="{3B2A3072-8E1D-481B-A5D4-98C03E77511D}">
      <dgm:prSet phldrT="[Text]" custT="1"/>
      <dgm:spPr/>
      <dgm:t>
        <a:bodyPr/>
        <a:lstStyle/>
        <a:p>
          <a:r>
            <a:rPr lang="en-US" sz="2400" dirty="0"/>
            <a:t>Empower groups and people to act</a:t>
          </a:r>
        </a:p>
      </dgm:t>
    </dgm:pt>
    <dgm:pt modelId="{DF2A3EA2-FF44-4D05-9FCE-C5ED679CC1D2}" type="parTrans" cxnId="{37B24C72-704F-45AA-9ECC-379F20F15E83}">
      <dgm:prSet/>
      <dgm:spPr/>
      <dgm:t>
        <a:bodyPr/>
        <a:lstStyle/>
        <a:p>
          <a:endParaRPr lang="en-US"/>
        </a:p>
      </dgm:t>
    </dgm:pt>
    <dgm:pt modelId="{0183980E-F818-44B3-AADB-A52BA321952D}" type="sibTrans" cxnId="{37B24C72-704F-45AA-9ECC-379F20F15E83}">
      <dgm:prSet/>
      <dgm:spPr/>
      <dgm:t>
        <a:bodyPr/>
        <a:lstStyle/>
        <a:p>
          <a:endParaRPr lang="en-US"/>
        </a:p>
      </dgm:t>
    </dgm:pt>
    <dgm:pt modelId="{CA01D380-40AB-4B07-AD82-BF95E8D5226A}">
      <dgm:prSet phldrT="[Text]" custT="1"/>
      <dgm:spPr/>
      <dgm:t>
        <a:bodyPr/>
        <a:lstStyle/>
        <a:p>
          <a:r>
            <a:rPr lang="en-US" sz="2400" dirty="0"/>
            <a:t>Celebrate success</a:t>
          </a:r>
        </a:p>
      </dgm:t>
    </dgm:pt>
    <dgm:pt modelId="{26A94769-9B5F-411D-8E2C-79A188B691DC}" type="parTrans" cxnId="{166EE62B-960E-4AA8-BFC8-CED18893973D}">
      <dgm:prSet/>
      <dgm:spPr/>
      <dgm:t>
        <a:bodyPr/>
        <a:lstStyle/>
        <a:p>
          <a:endParaRPr lang="en-US"/>
        </a:p>
      </dgm:t>
    </dgm:pt>
    <dgm:pt modelId="{1CC0D6D3-2A1F-4197-A22B-4DFAA78B7E6B}" type="sibTrans" cxnId="{166EE62B-960E-4AA8-BFC8-CED18893973D}">
      <dgm:prSet/>
      <dgm:spPr/>
      <dgm:t>
        <a:bodyPr/>
        <a:lstStyle/>
        <a:p>
          <a:endParaRPr lang="en-US"/>
        </a:p>
      </dgm:t>
    </dgm:pt>
    <dgm:pt modelId="{85A04647-E02F-4B7F-A98A-E71172553CE2}" type="pres">
      <dgm:prSet presAssocID="{62B7D8B3-8236-4A8B-BA69-F0A8F18095FC}" presName="vert0" presStyleCnt="0">
        <dgm:presLayoutVars>
          <dgm:dir/>
          <dgm:animOne val="branch"/>
          <dgm:animLvl val="lvl"/>
        </dgm:presLayoutVars>
      </dgm:prSet>
      <dgm:spPr/>
    </dgm:pt>
    <dgm:pt modelId="{1378794A-9606-49CF-A849-10EDC785C6C4}" type="pres">
      <dgm:prSet presAssocID="{84E25417-C724-4538-8AC3-8C0AD2782D7F}" presName="thickLine" presStyleLbl="alignNode1" presStyleIdx="0" presStyleCnt="1"/>
      <dgm:spPr/>
    </dgm:pt>
    <dgm:pt modelId="{DD772AA7-1BE3-412A-B161-B248650ACDA4}" type="pres">
      <dgm:prSet presAssocID="{84E25417-C724-4538-8AC3-8C0AD2782D7F}" presName="horz1" presStyleCnt="0"/>
      <dgm:spPr/>
    </dgm:pt>
    <dgm:pt modelId="{DF7A714B-2D5F-4030-AABF-D852E50AE623}" type="pres">
      <dgm:prSet presAssocID="{84E25417-C724-4538-8AC3-8C0AD2782D7F}" presName="tx1" presStyleLbl="revTx" presStyleIdx="0" presStyleCnt="4"/>
      <dgm:spPr/>
    </dgm:pt>
    <dgm:pt modelId="{D9FC4E8A-4AB6-4040-A91A-F04553F00565}" type="pres">
      <dgm:prSet presAssocID="{84E25417-C724-4538-8AC3-8C0AD2782D7F}" presName="vert1" presStyleCnt="0"/>
      <dgm:spPr/>
    </dgm:pt>
    <dgm:pt modelId="{5D286A8B-EE7A-4109-8D28-1F551E8821BF}" type="pres">
      <dgm:prSet presAssocID="{9A3C9CC2-3125-4DDD-B7A4-3B6E9AF832ED}" presName="vertSpace2a" presStyleCnt="0"/>
      <dgm:spPr/>
    </dgm:pt>
    <dgm:pt modelId="{B8F23DDC-1835-46D2-A56B-5EF46BAE9056}" type="pres">
      <dgm:prSet presAssocID="{9A3C9CC2-3125-4DDD-B7A4-3B6E9AF832ED}" presName="horz2" presStyleCnt="0"/>
      <dgm:spPr/>
    </dgm:pt>
    <dgm:pt modelId="{65C805D0-2C34-4EF0-9BEB-252D324893F5}" type="pres">
      <dgm:prSet presAssocID="{9A3C9CC2-3125-4DDD-B7A4-3B6E9AF832ED}" presName="horzSpace2" presStyleCnt="0"/>
      <dgm:spPr/>
    </dgm:pt>
    <dgm:pt modelId="{98A88E4A-00F0-4CED-846D-60AA60F00100}" type="pres">
      <dgm:prSet presAssocID="{9A3C9CC2-3125-4DDD-B7A4-3B6E9AF832ED}" presName="tx2" presStyleLbl="revTx" presStyleIdx="1" presStyleCnt="4" custScaleX="123273"/>
      <dgm:spPr/>
    </dgm:pt>
    <dgm:pt modelId="{2333B916-A8EE-4BC1-ADC9-8B763F241FB9}" type="pres">
      <dgm:prSet presAssocID="{9A3C9CC2-3125-4DDD-B7A4-3B6E9AF832ED}" presName="vert2" presStyleCnt="0"/>
      <dgm:spPr/>
    </dgm:pt>
    <dgm:pt modelId="{3211586B-1D06-4EDE-9A3F-6E83BF8E2C56}" type="pres">
      <dgm:prSet presAssocID="{9A3C9CC2-3125-4DDD-B7A4-3B6E9AF832ED}" presName="thinLine2b" presStyleLbl="callout" presStyleIdx="0" presStyleCnt="3"/>
      <dgm:spPr/>
    </dgm:pt>
    <dgm:pt modelId="{EFD9A688-DC20-4F26-AA5F-2EBFA4A3D93A}" type="pres">
      <dgm:prSet presAssocID="{9A3C9CC2-3125-4DDD-B7A4-3B6E9AF832ED}" presName="vertSpace2b" presStyleCnt="0"/>
      <dgm:spPr/>
    </dgm:pt>
    <dgm:pt modelId="{9E219DAD-6995-43FE-A6D3-E67E9E6BD7BE}" type="pres">
      <dgm:prSet presAssocID="{3B2A3072-8E1D-481B-A5D4-98C03E77511D}" presName="horz2" presStyleCnt="0"/>
      <dgm:spPr/>
    </dgm:pt>
    <dgm:pt modelId="{9E8B309F-3ACA-44D2-B9D0-83DA10B1A34E}" type="pres">
      <dgm:prSet presAssocID="{3B2A3072-8E1D-481B-A5D4-98C03E77511D}" presName="horzSpace2" presStyleCnt="0"/>
      <dgm:spPr/>
    </dgm:pt>
    <dgm:pt modelId="{4F905F3C-BFC0-479D-A742-51CAA83C9901}" type="pres">
      <dgm:prSet presAssocID="{3B2A3072-8E1D-481B-A5D4-98C03E77511D}" presName="tx2" presStyleLbl="revTx" presStyleIdx="2" presStyleCnt="4"/>
      <dgm:spPr/>
    </dgm:pt>
    <dgm:pt modelId="{FEC82AC6-5933-4332-9B2A-39B9EB5F7ED5}" type="pres">
      <dgm:prSet presAssocID="{3B2A3072-8E1D-481B-A5D4-98C03E77511D}" presName="vert2" presStyleCnt="0"/>
      <dgm:spPr/>
    </dgm:pt>
    <dgm:pt modelId="{C0386018-0EFC-4F0A-A329-8B1EA03C7AC9}" type="pres">
      <dgm:prSet presAssocID="{3B2A3072-8E1D-481B-A5D4-98C03E77511D}" presName="thinLine2b" presStyleLbl="callout" presStyleIdx="1" presStyleCnt="3"/>
      <dgm:spPr/>
    </dgm:pt>
    <dgm:pt modelId="{92CA39F0-9AD7-4338-BB7A-8E3E11AE1EAD}" type="pres">
      <dgm:prSet presAssocID="{3B2A3072-8E1D-481B-A5D4-98C03E77511D}" presName="vertSpace2b" presStyleCnt="0"/>
      <dgm:spPr/>
    </dgm:pt>
    <dgm:pt modelId="{C8FB37A2-9D11-4537-846F-14988B8F65B4}" type="pres">
      <dgm:prSet presAssocID="{CA01D380-40AB-4B07-AD82-BF95E8D5226A}" presName="horz2" presStyleCnt="0"/>
      <dgm:spPr/>
    </dgm:pt>
    <dgm:pt modelId="{35D8B67C-6D9C-4E39-89C1-95598A717B45}" type="pres">
      <dgm:prSet presAssocID="{CA01D380-40AB-4B07-AD82-BF95E8D5226A}" presName="horzSpace2" presStyleCnt="0"/>
      <dgm:spPr/>
    </dgm:pt>
    <dgm:pt modelId="{813EE314-C6C7-4A47-A55D-FFCFD38AFA58}" type="pres">
      <dgm:prSet presAssocID="{CA01D380-40AB-4B07-AD82-BF95E8D5226A}" presName="tx2" presStyleLbl="revTx" presStyleIdx="3" presStyleCnt="4" custScaleY="79805"/>
      <dgm:spPr/>
    </dgm:pt>
    <dgm:pt modelId="{F25BF4B2-5AE5-49A5-ABF2-CD26B6295ADA}" type="pres">
      <dgm:prSet presAssocID="{CA01D380-40AB-4B07-AD82-BF95E8D5226A}" presName="vert2" presStyleCnt="0"/>
      <dgm:spPr/>
    </dgm:pt>
    <dgm:pt modelId="{E0D56C39-367C-42EE-A86D-B2298ABDB5DF}" type="pres">
      <dgm:prSet presAssocID="{CA01D380-40AB-4B07-AD82-BF95E8D5226A}" presName="thinLine2b" presStyleLbl="callout" presStyleIdx="2" presStyleCnt="3"/>
      <dgm:spPr/>
    </dgm:pt>
    <dgm:pt modelId="{4BE0B01B-2A9F-4AA1-B4A2-2351868F8825}" type="pres">
      <dgm:prSet presAssocID="{CA01D380-40AB-4B07-AD82-BF95E8D5226A}" presName="vertSpace2b" presStyleCnt="0"/>
      <dgm:spPr/>
    </dgm:pt>
  </dgm:ptLst>
  <dgm:cxnLst>
    <dgm:cxn modelId="{CF73E018-83F0-45D6-B6AC-54D5509E52DD}" type="presOf" srcId="{3B2A3072-8E1D-481B-A5D4-98C03E77511D}" destId="{4F905F3C-BFC0-479D-A742-51CAA83C9901}" srcOrd="0" destOrd="0" presId="urn:microsoft.com/office/officeart/2008/layout/LinedList"/>
    <dgm:cxn modelId="{56B4F926-FDCD-4AB0-A2C1-1F9D09E5CC93}" srcId="{62B7D8B3-8236-4A8B-BA69-F0A8F18095FC}" destId="{84E25417-C724-4538-8AC3-8C0AD2782D7F}" srcOrd="0" destOrd="0" parTransId="{D7EE1DAE-34D5-4419-9FC3-FF8EE78F7A6A}" sibTransId="{1A8EEE23-47F0-4F13-B98F-C2E3A5620194}"/>
    <dgm:cxn modelId="{166EE62B-960E-4AA8-BFC8-CED18893973D}" srcId="{84E25417-C724-4538-8AC3-8C0AD2782D7F}" destId="{CA01D380-40AB-4B07-AD82-BF95E8D5226A}" srcOrd="2" destOrd="0" parTransId="{26A94769-9B5F-411D-8E2C-79A188B691DC}" sibTransId="{1CC0D6D3-2A1F-4197-A22B-4DFAA78B7E6B}"/>
    <dgm:cxn modelId="{68F25C46-00AF-481D-9AED-AE7BDA6ACD41}" type="presOf" srcId="{62B7D8B3-8236-4A8B-BA69-F0A8F18095FC}" destId="{85A04647-E02F-4B7F-A98A-E71172553CE2}" srcOrd="0" destOrd="0" presId="urn:microsoft.com/office/officeart/2008/layout/LinedList"/>
    <dgm:cxn modelId="{37B24C72-704F-45AA-9ECC-379F20F15E83}" srcId="{84E25417-C724-4538-8AC3-8C0AD2782D7F}" destId="{3B2A3072-8E1D-481B-A5D4-98C03E77511D}" srcOrd="1" destOrd="0" parTransId="{DF2A3EA2-FF44-4D05-9FCE-C5ED679CC1D2}" sibTransId="{0183980E-F818-44B3-AADB-A52BA321952D}"/>
    <dgm:cxn modelId="{0C89257A-D1BD-4944-ACF0-823F19A0210A}" type="presOf" srcId="{CA01D380-40AB-4B07-AD82-BF95E8D5226A}" destId="{813EE314-C6C7-4A47-A55D-FFCFD38AFA58}" srcOrd="0" destOrd="0" presId="urn:microsoft.com/office/officeart/2008/layout/LinedList"/>
    <dgm:cxn modelId="{47C9607E-3046-4F0F-A4E7-22209BD8BA65}" srcId="{84E25417-C724-4538-8AC3-8C0AD2782D7F}" destId="{9A3C9CC2-3125-4DDD-B7A4-3B6E9AF832ED}" srcOrd="0" destOrd="0" parTransId="{682B366A-0DDB-41EB-819E-F24212BA9D1F}" sibTransId="{4EDC7260-63D4-4955-A10F-7D77AD506117}"/>
    <dgm:cxn modelId="{88A90EB1-CBFF-4DE5-86DD-8D0E2E0576AC}" type="presOf" srcId="{9A3C9CC2-3125-4DDD-B7A4-3B6E9AF832ED}" destId="{98A88E4A-00F0-4CED-846D-60AA60F00100}" srcOrd="0" destOrd="0" presId="urn:microsoft.com/office/officeart/2008/layout/LinedList"/>
    <dgm:cxn modelId="{F15702FA-2AFD-4FB9-A0C4-C1EE2C63B641}" type="presOf" srcId="{84E25417-C724-4538-8AC3-8C0AD2782D7F}" destId="{DF7A714B-2D5F-4030-AABF-D852E50AE623}" srcOrd="0" destOrd="0" presId="urn:microsoft.com/office/officeart/2008/layout/LinedList"/>
    <dgm:cxn modelId="{0D5AFCE1-4EC3-40FD-8DB1-BB058DE27A60}" type="presParOf" srcId="{85A04647-E02F-4B7F-A98A-E71172553CE2}" destId="{1378794A-9606-49CF-A849-10EDC785C6C4}" srcOrd="0" destOrd="0" presId="urn:microsoft.com/office/officeart/2008/layout/LinedList"/>
    <dgm:cxn modelId="{68C18DBF-5B9A-40A8-AA5C-9B6F88099395}" type="presParOf" srcId="{85A04647-E02F-4B7F-A98A-E71172553CE2}" destId="{DD772AA7-1BE3-412A-B161-B248650ACDA4}" srcOrd="1" destOrd="0" presId="urn:microsoft.com/office/officeart/2008/layout/LinedList"/>
    <dgm:cxn modelId="{085B1AA3-BF9F-4373-9D4B-50D425A79938}" type="presParOf" srcId="{DD772AA7-1BE3-412A-B161-B248650ACDA4}" destId="{DF7A714B-2D5F-4030-AABF-D852E50AE623}" srcOrd="0" destOrd="0" presId="urn:microsoft.com/office/officeart/2008/layout/LinedList"/>
    <dgm:cxn modelId="{1583C99B-0CB4-4B43-B208-DEF19382CFBB}" type="presParOf" srcId="{DD772AA7-1BE3-412A-B161-B248650ACDA4}" destId="{D9FC4E8A-4AB6-4040-A91A-F04553F00565}" srcOrd="1" destOrd="0" presId="urn:microsoft.com/office/officeart/2008/layout/LinedList"/>
    <dgm:cxn modelId="{642B044F-5C48-435A-B27B-7DD8DBC44EBF}" type="presParOf" srcId="{D9FC4E8A-4AB6-4040-A91A-F04553F00565}" destId="{5D286A8B-EE7A-4109-8D28-1F551E8821BF}" srcOrd="0" destOrd="0" presId="urn:microsoft.com/office/officeart/2008/layout/LinedList"/>
    <dgm:cxn modelId="{CF8D21FB-7D83-4D65-AB48-DCDD58FAC254}" type="presParOf" srcId="{D9FC4E8A-4AB6-4040-A91A-F04553F00565}" destId="{B8F23DDC-1835-46D2-A56B-5EF46BAE9056}" srcOrd="1" destOrd="0" presId="urn:microsoft.com/office/officeart/2008/layout/LinedList"/>
    <dgm:cxn modelId="{E8065DAD-4FA1-4F50-AD6E-B674F70E2174}" type="presParOf" srcId="{B8F23DDC-1835-46D2-A56B-5EF46BAE9056}" destId="{65C805D0-2C34-4EF0-9BEB-252D324893F5}" srcOrd="0" destOrd="0" presId="urn:microsoft.com/office/officeart/2008/layout/LinedList"/>
    <dgm:cxn modelId="{13460A2D-BDD1-4EA7-A108-B8170C10B5E7}" type="presParOf" srcId="{B8F23DDC-1835-46D2-A56B-5EF46BAE9056}" destId="{98A88E4A-00F0-4CED-846D-60AA60F00100}" srcOrd="1" destOrd="0" presId="urn:microsoft.com/office/officeart/2008/layout/LinedList"/>
    <dgm:cxn modelId="{EA0CBFE6-6EE6-4F7B-A530-AAA450C26B09}" type="presParOf" srcId="{B8F23DDC-1835-46D2-A56B-5EF46BAE9056}" destId="{2333B916-A8EE-4BC1-ADC9-8B763F241FB9}" srcOrd="2" destOrd="0" presId="urn:microsoft.com/office/officeart/2008/layout/LinedList"/>
    <dgm:cxn modelId="{54CC9E71-7E24-45FE-91CA-EACDBA4B9714}" type="presParOf" srcId="{D9FC4E8A-4AB6-4040-A91A-F04553F00565}" destId="{3211586B-1D06-4EDE-9A3F-6E83BF8E2C56}" srcOrd="2" destOrd="0" presId="urn:microsoft.com/office/officeart/2008/layout/LinedList"/>
    <dgm:cxn modelId="{9D65ABB4-FCE2-4F29-A2AB-729016E484A9}" type="presParOf" srcId="{D9FC4E8A-4AB6-4040-A91A-F04553F00565}" destId="{EFD9A688-DC20-4F26-AA5F-2EBFA4A3D93A}" srcOrd="3" destOrd="0" presId="urn:microsoft.com/office/officeart/2008/layout/LinedList"/>
    <dgm:cxn modelId="{A8AD6A55-2A90-4E9C-A8D3-E549B85C6791}" type="presParOf" srcId="{D9FC4E8A-4AB6-4040-A91A-F04553F00565}" destId="{9E219DAD-6995-43FE-A6D3-E67E9E6BD7BE}" srcOrd="4" destOrd="0" presId="urn:microsoft.com/office/officeart/2008/layout/LinedList"/>
    <dgm:cxn modelId="{FA06498A-8AA4-4C4B-A4B8-05138A1113D6}" type="presParOf" srcId="{9E219DAD-6995-43FE-A6D3-E67E9E6BD7BE}" destId="{9E8B309F-3ACA-44D2-B9D0-83DA10B1A34E}" srcOrd="0" destOrd="0" presId="urn:microsoft.com/office/officeart/2008/layout/LinedList"/>
    <dgm:cxn modelId="{B6A58185-44E8-4C90-AB68-C0D6961955D9}" type="presParOf" srcId="{9E219DAD-6995-43FE-A6D3-E67E9E6BD7BE}" destId="{4F905F3C-BFC0-479D-A742-51CAA83C9901}" srcOrd="1" destOrd="0" presId="urn:microsoft.com/office/officeart/2008/layout/LinedList"/>
    <dgm:cxn modelId="{0AEFF3AC-0DF2-4EED-9FE0-5A75BD635DDF}" type="presParOf" srcId="{9E219DAD-6995-43FE-A6D3-E67E9E6BD7BE}" destId="{FEC82AC6-5933-4332-9B2A-39B9EB5F7ED5}" srcOrd="2" destOrd="0" presId="urn:microsoft.com/office/officeart/2008/layout/LinedList"/>
    <dgm:cxn modelId="{FF9B9179-9688-4D9C-877A-A0D6B4A03160}" type="presParOf" srcId="{D9FC4E8A-4AB6-4040-A91A-F04553F00565}" destId="{C0386018-0EFC-4F0A-A329-8B1EA03C7AC9}" srcOrd="5" destOrd="0" presId="urn:microsoft.com/office/officeart/2008/layout/LinedList"/>
    <dgm:cxn modelId="{AC14B548-67E1-41ED-B8A9-03A2D1B5F85B}" type="presParOf" srcId="{D9FC4E8A-4AB6-4040-A91A-F04553F00565}" destId="{92CA39F0-9AD7-4338-BB7A-8E3E11AE1EAD}" srcOrd="6" destOrd="0" presId="urn:microsoft.com/office/officeart/2008/layout/LinedList"/>
    <dgm:cxn modelId="{3DFF6C4C-064B-471A-9899-EBA4DBD51362}" type="presParOf" srcId="{D9FC4E8A-4AB6-4040-A91A-F04553F00565}" destId="{C8FB37A2-9D11-4537-846F-14988B8F65B4}" srcOrd="7" destOrd="0" presId="urn:microsoft.com/office/officeart/2008/layout/LinedList"/>
    <dgm:cxn modelId="{5F8673DA-F0F5-453E-A76F-69A58E64E74F}" type="presParOf" srcId="{C8FB37A2-9D11-4537-846F-14988B8F65B4}" destId="{35D8B67C-6D9C-4E39-89C1-95598A717B45}" srcOrd="0" destOrd="0" presId="urn:microsoft.com/office/officeart/2008/layout/LinedList"/>
    <dgm:cxn modelId="{A8D43E79-FFDF-4C5E-9838-4283B10BC337}" type="presParOf" srcId="{C8FB37A2-9D11-4537-846F-14988B8F65B4}" destId="{813EE314-C6C7-4A47-A55D-FFCFD38AFA58}" srcOrd="1" destOrd="0" presId="urn:microsoft.com/office/officeart/2008/layout/LinedList"/>
    <dgm:cxn modelId="{9659E2BC-089B-40A9-84A6-50F6E51548BD}" type="presParOf" srcId="{C8FB37A2-9D11-4537-846F-14988B8F65B4}" destId="{F25BF4B2-5AE5-49A5-ABF2-CD26B6295ADA}" srcOrd="2" destOrd="0" presId="urn:microsoft.com/office/officeart/2008/layout/LinedList"/>
    <dgm:cxn modelId="{1F2F9DDE-4F98-4E53-8CE2-E96846874F0D}" type="presParOf" srcId="{D9FC4E8A-4AB6-4040-A91A-F04553F00565}" destId="{E0D56C39-367C-42EE-A86D-B2298ABDB5DF}" srcOrd="8" destOrd="0" presId="urn:microsoft.com/office/officeart/2008/layout/LinedList"/>
    <dgm:cxn modelId="{0D388E5D-5AEF-4B93-8275-CAC087E4935A}" type="presParOf" srcId="{D9FC4E8A-4AB6-4040-A91A-F04553F00565}" destId="{4BE0B01B-2A9F-4AA1-B4A2-2351868F882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B7D8B3-8236-4A8B-BA69-F0A8F18095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C9CC2-3125-4DDD-B7A4-3B6E9AF832ED}">
      <dgm:prSet phldrT="[Text]" custT="1"/>
      <dgm:spPr/>
      <dgm:t>
        <a:bodyPr/>
        <a:lstStyle/>
        <a:p>
          <a:r>
            <a:rPr lang="en-US" sz="2400" dirty="0"/>
            <a:t>An existing group or a new group that can lead in community action.</a:t>
          </a:r>
        </a:p>
      </dgm:t>
    </dgm:pt>
    <dgm:pt modelId="{682B366A-0DDB-41EB-819E-F24212BA9D1F}" type="parTrans" cxnId="{47C9607E-3046-4F0F-A4E7-22209BD8BA65}">
      <dgm:prSet/>
      <dgm:spPr/>
      <dgm:t>
        <a:bodyPr/>
        <a:lstStyle/>
        <a:p>
          <a:endParaRPr lang="en-US" sz="2400"/>
        </a:p>
      </dgm:t>
    </dgm:pt>
    <dgm:pt modelId="{4EDC7260-63D4-4955-A10F-7D77AD506117}" type="sibTrans" cxnId="{47C9607E-3046-4F0F-A4E7-22209BD8BA65}">
      <dgm:prSet/>
      <dgm:spPr/>
      <dgm:t>
        <a:bodyPr/>
        <a:lstStyle/>
        <a:p>
          <a:endParaRPr lang="en-US" sz="2400"/>
        </a:p>
      </dgm:t>
    </dgm:pt>
    <dgm:pt modelId="{3B2A3072-8E1D-481B-A5D4-98C03E77511D}">
      <dgm:prSet phldrT="[Text]" custT="1"/>
      <dgm:spPr/>
      <dgm:t>
        <a:bodyPr/>
        <a:lstStyle/>
        <a:p>
          <a:r>
            <a:rPr lang="en-US" sz="2400" dirty="0"/>
            <a:t>Include a cross section of representation from the community</a:t>
          </a:r>
        </a:p>
      </dgm:t>
    </dgm:pt>
    <dgm:pt modelId="{DF2A3EA2-FF44-4D05-9FCE-C5ED679CC1D2}" type="parTrans" cxnId="{37B24C72-704F-45AA-9ECC-379F20F15E83}">
      <dgm:prSet/>
      <dgm:spPr/>
      <dgm:t>
        <a:bodyPr/>
        <a:lstStyle/>
        <a:p>
          <a:endParaRPr lang="en-US" sz="2400"/>
        </a:p>
      </dgm:t>
    </dgm:pt>
    <dgm:pt modelId="{0183980E-F818-44B3-AADB-A52BA321952D}" type="sibTrans" cxnId="{37B24C72-704F-45AA-9ECC-379F20F15E83}">
      <dgm:prSet/>
      <dgm:spPr/>
      <dgm:t>
        <a:bodyPr/>
        <a:lstStyle/>
        <a:p>
          <a:endParaRPr lang="en-US" sz="2400"/>
        </a:p>
      </dgm:t>
    </dgm:pt>
    <dgm:pt modelId="{CA01D380-40AB-4B07-AD82-BF95E8D5226A}">
      <dgm:prSet phldrT="[Text]" custT="1"/>
      <dgm:spPr/>
      <dgm:t>
        <a:bodyPr/>
        <a:lstStyle/>
        <a:p>
          <a:r>
            <a:rPr lang="en-US" sz="2400" dirty="0"/>
            <a:t>Look for people who can make things happen – community sparks!</a:t>
          </a:r>
        </a:p>
      </dgm:t>
    </dgm:pt>
    <dgm:pt modelId="{26A94769-9B5F-411D-8E2C-79A188B691DC}" type="parTrans" cxnId="{166EE62B-960E-4AA8-BFC8-CED18893973D}">
      <dgm:prSet/>
      <dgm:spPr/>
      <dgm:t>
        <a:bodyPr/>
        <a:lstStyle/>
        <a:p>
          <a:endParaRPr lang="en-US" sz="2400"/>
        </a:p>
      </dgm:t>
    </dgm:pt>
    <dgm:pt modelId="{1CC0D6D3-2A1F-4197-A22B-4DFAA78B7E6B}" type="sibTrans" cxnId="{166EE62B-960E-4AA8-BFC8-CED18893973D}">
      <dgm:prSet/>
      <dgm:spPr/>
      <dgm:t>
        <a:bodyPr/>
        <a:lstStyle/>
        <a:p>
          <a:endParaRPr lang="en-US" sz="2400"/>
        </a:p>
      </dgm:t>
    </dgm:pt>
    <dgm:pt modelId="{84E25417-C724-4538-8AC3-8C0AD2782D7F}">
      <dgm:prSet phldrT="[Text]" custT="1"/>
      <dgm:spPr/>
      <dgm:t>
        <a:bodyPr/>
        <a:lstStyle/>
        <a:p>
          <a:endParaRPr lang="en-US" sz="2400" dirty="0"/>
        </a:p>
      </dgm:t>
    </dgm:pt>
    <dgm:pt modelId="{1A8EEE23-47F0-4F13-B98F-C2E3A5620194}" type="sibTrans" cxnId="{56B4F926-FDCD-4AB0-A2C1-1F9D09E5CC93}">
      <dgm:prSet/>
      <dgm:spPr/>
      <dgm:t>
        <a:bodyPr/>
        <a:lstStyle/>
        <a:p>
          <a:endParaRPr lang="en-US" sz="2400"/>
        </a:p>
      </dgm:t>
    </dgm:pt>
    <dgm:pt modelId="{D7EE1DAE-34D5-4419-9FC3-FF8EE78F7A6A}" type="parTrans" cxnId="{56B4F926-FDCD-4AB0-A2C1-1F9D09E5CC93}">
      <dgm:prSet/>
      <dgm:spPr/>
      <dgm:t>
        <a:bodyPr/>
        <a:lstStyle/>
        <a:p>
          <a:endParaRPr lang="en-US" sz="2400"/>
        </a:p>
      </dgm:t>
    </dgm:pt>
    <dgm:pt modelId="{85A04647-E02F-4B7F-A98A-E71172553CE2}" type="pres">
      <dgm:prSet presAssocID="{62B7D8B3-8236-4A8B-BA69-F0A8F18095FC}" presName="vert0" presStyleCnt="0">
        <dgm:presLayoutVars>
          <dgm:dir/>
          <dgm:animOne val="branch"/>
          <dgm:animLvl val="lvl"/>
        </dgm:presLayoutVars>
      </dgm:prSet>
      <dgm:spPr/>
    </dgm:pt>
    <dgm:pt modelId="{1378794A-9606-49CF-A849-10EDC785C6C4}" type="pres">
      <dgm:prSet presAssocID="{84E25417-C724-4538-8AC3-8C0AD2782D7F}" presName="thickLine" presStyleLbl="alignNode1" presStyleIdx="0" presStyleCnt="1"/>
      <dgm:spPr/>
    </dgm:pt>
    <dgm:pt modelId="{DD772AA7-1BE3-412A-B161-B248650ACDA4}" type="pres">
      <dgm:prSet presAssocID="{84E25417-C724-4538-8AC3-8C0AD2782D7F}" presName="horz1" presStyleCnt="0"/>
      <dgm:spPr/>
    </dgm:pt>
    <dgm:pt modelId="{DF7A714B-2D5F-4030-AABF-D852E50AE623}" type="pres">
      <dgm:prSet presAssocID="{84E25417-C724-4538-8AC3-8C0AD2782D7F}" presName="tx1" presStyleLbl="revTx" presStyleIdx="0" presStyleCnt="4"/>
      <dgm:spPr/>
    </dgm:pt>
    <dgm:pt modelId="{D9FC4E8A-4AB6-4040-A91A-F04553F00565}" type="pres">
      <dgm:prSet presAssocID="{84E25417-C724-4538-8AC3-8C0AD2782D7F}" presName="vert1" presStyleCnt="0"/>
      <dgm:spPr/>
    </dgm:pt>
    <dgm:pt modelId="{5D286A8B-EE7A-4109-8D28-1F551E8821BF}" type="pres">
      <dgm:prSet presAssocID="{9A3C9CC2-3125-4DDD-B7A4-3B6E9AF832ED}" presName="vertSpace2a" presStyleCnt="0"/>
      <dgm:spPr/>
    </dgm:pt>
    <dgm:pt modelId="{B8F23DDC-1835-46D2-A56B-5EF46BAE9056}" type="pres">
      <dgm:prSet presAssocID="{9A3C9CC2-3125-4DDD-B7A4-3B6E9AF832ED}" presName="horz2" presStyleCnt="0"/>
      <dgm:spPr/>
    </dgm:pt>
    <dgm:pt modelId="{65C805D0-2C34-4EF0-9BEB-252D324893F5}" type="pres">
      <dgm:prSet presAssocID="{9A3C9CC2-3125-4DDD-B7A4-3B6E9AF832ED}" presName="horzSpace2" presStyleCnt="0"/>
      <dgm:spPr/>
    </dgm:pt>
    <dgm:pt modelId="{98A88E4A-00F0-4CED-846D-60AA60F00100}" type="pres">
      <dgm:prSet presAssocID="{9A3C9CC2-3125-4DDD-B7A4-3B6E9AF832ED}" presName="tx2" presStyleLbl="revTx" presStyleIdx="1" presStyleCnt="4" custScaleX="157436" custScaleY="57167"/>
      <dgm:spPr/>
    </dgm:pt>
    <dgm:pt modelId="{2333B916-A8EE-4BC1-ADC9-8B763F241FB9}" type="pres">
      <dgm:prSet presAssocID="{9A3C9CC2-3125-4DDD-B7A4-3B6E9AF832ED}" presName="vert2" presStyleCnt="0"/>
      <dgm:spPr/>
    </dgm:pt>
    <dgm:pt modelId="{3211586B-1D06-4EDE-9A3F-6E83BF8E2C56}" type="pres">
      <dgm:prSet presAssocID="{9A3C9CC2-3125-4DDD-B7A4-3B6E9AF832ED}" presName="thinLine2b" presStyleLbl="callout" presStyleIdx="0" presStyleCnt="3"/>
      <dgm:spPr/>
    </dgm:pt>
    <dgm:pt modelId="{EFD9A688-DC20-4F26-AA5F-2EBFA4A3D93A}" type="pres">
      <dgm:prSet presAssocID="{9A3C9CC2-3125-4DDD-B7A4-3B6E9AF832ED}" presName="vertSpace2b" presStyleCnt="0"/>
      <dgm:spPr/>
    </dgm:pt>
    <dgm:pt modelId="{9E219DAD-6995-43FE-A6D3-E67E9E6BD7BE}" type="pres">
      <dgm:prSet presAssocID="{3B2A3072-8E1D-481B-A5D4-98C03E77511D}" presName="horz2" presStyleCnt="0"/>
      <dgm:spPr/>
    </dgm:pt>
    <dgm:pt modelId="{9E8B309F-3ACA-44D2-B9D0-83DA10B1A34E}" type="pres">
      <dgm:prSet presAssocID="{3B2A3072-8E1D-481B-A5D4-98C03E77511D}" presName="horzSpace2" presStyleCnt="0"/>
      <dgm:spPr/>
    </dgm:pt>
    <dgm:pt modelId="{4F905F3C-BFC0-479D-A742-51CAA83C9901}" type="pres">
      <dgm:prSet presAssocID="{3B2A3072-8E1D-481B-A5D4-98C03E77511D}" presName="tx2" presStyleLbl="revTx" presStyleIdx="2" presStyleCnt="4" custScaleX="158038" custScaleY="48925"/>
      <dgm:spPr/>
    </dgm:pt>
    <dgm:pt modelId="{FEC82AC6-5933-4332-9B2A-39B9EB5F7ED5}" type="pres">
      <dgm:prSet presAssocID="{3B2A3072-8E1D-481B-A5D4-98C03E77511D}" presName="vert2" presStyleCnt="0"/>
      <dgm:spPr/>
    </dgm:pt>
    <dgm:pt modelId="{C0386018-0EFC-4F0A-A329-8B1EA03C7AC9}" type="pres">
      <dgm:prSet presAssocID="{3B2A3072-8E1D-481B-A5D4-98C03E77511D}" presName="thinLine2b" presStyleLbl="callout" presStyleIdx="1" presStyleCnt="3"/>
      <dgm:spPr/>
    </dgm:pt>
    <dgm:pt modelId="{92CA39F0-9AD7-4338-BB7A-8E3E11AE1EAD}" type="pres">
      <dgm:prSet presAssocID="{3B2A3072-8E1D-481B-A5D4-98C03E77511D}" presName="vertSpace2b" presStyleCnt="0"/>
      <dgm:spPr/>
    </dgm:pt>
    <dgm:pt modelId="{C8FB37A2-9D11-4537-846F-14988B8F65B4}" type="pres">
      <dgm:prSet presAssocID="{CA01D380-40AB-4B07-AD82-BF95E8D5226A}" presName="horz2" presStyleCnt="0"/>
      <dgm:spPr/>
    </dgm:pt>
    <dgm:pt modelId="{35D8B67C-6D9C-4E39-89C1-95598A717B45}" type="pres">
      <dgm:prSet presAssocID="{CA01D380-40AB-4B07-AD82-BF95E8D5226A}" presName="horzSpace2" presStyleCnt="0"/>
      <dgm:spPr/>
    </dgm:pt>
    <dgm:pt modelId="{813EE314-C6C7-4A47-A55D-FFCFD38AFA58}" type="pres">
      <dgm:prSet presAssocID="{CA01D380-40AB-4B07-AD82-BF95E8D5226A}" presName="tx2" presStyleLbl="revTx" presStyleIdx="3" presStyleCnt="4" custScaleX="147526" custScaleY="58832"/>
      <dgm:spPr/>
    </dgm:pt>
    <dgm:pt modelId="{F25BF4B2-5AE5-49A5-ABF2-CD26B6295ADA}" type="pres">
      <dgm:prSet presAssocID="{CA01D380-40AB-4B07-AD82-BF95E8D5226A}" presName="vert2" presStyleCnt="0"/>
      <dgm:spPr/>
    </dgm:pt>
    <dgm:pt modelId="{E0D56C39-367C-42EE-A86D-B2298ABDB5DF}" type="pres">
      <dgm:prSet presAssocID="{CA01D380-40AB-4B07-AD82-BF95E8D5226A}" presName="thinLine2b" presStyleLbl="callout" presStyleIdx="2" presStyleCnt="3"/>
      <dgm:spPr/>
    </dgm:pt>
    <dgm:pt modelId="{4BE0B01B-2A9F-4AA1-B4A2-2351868F8825}" type="pres">
      <dgm:prSet presAssocID="{CA01D380-40AB-4B07-AD82-BF95E8D5226A}" presName="vertSpace2b" presStyleCnt="0"/>
      <dgm:spPr/>
    </dgm:pt>
  </dgm:ptLst>
  <dgm:cxnLst>
    <dgm:cxn modelId="{CF73E018-83F0-45D6-B6AC-54D5509E52DD}" type="presOf" srcId="{3B2A3072-8E1D-481B-A5D4-98C03E77511D}" destId="{4F905F3C-BFC0-479D-A742-51CAA83C9901}" srcOrd="0" destOrd="0" presId="urn:microsoft.com/office/officeart/2008/layout/LinedList"/>
    <dgm:cxn modelId="{56B4F926-FDCD-4AB0-A2C1-1F9D09E5CC93}" srcId="{62B7D8B3-8236-4A8B-BA69-F0A8F18095FC}" destId="{84E25417-C724-4538-8AC3-8C0AD2782D7F}" srcOrd="0" destOrd="0" parTransId="{D7EE1DAE-34D5-4419-9FC3-FF8EE78F7A6A}" sibTransId="{1A8EEE23-47F0-4F13-B98F-C2E3A5620194}"/>
    <dgm:cxn modelId="{166EE62B-960E-4AA8-BFC8-CED18893973D}" srcId="{84E25417-C724-4538-8AC3-8C0AD2782D7F}" destId="{CA01D380-40AB-4B07-AD82-BF95E8D5226A}" srcOrd="2" destOrd="0" parTransId="{26A94769-9B5F-411D-8E2C-79A188B691DC}" sibTransId="{1CC0D6D3-2A1F-4197-A22B-4DFAA78B7E6B}"/>
    <dgm:cxn modelId="{68F25C46-00AF-481D-9AED-AE7BDA6ACD41}" type="presOf" srcId="{62B7D8B3-8236-4A8B-BA69-F0A8F18095FC}" destId="{85A04647-E02F-4B7F-A98A-E71172553CE2}" srcOrd="0" destOrd="0" presId="urn:microsoft.com/office/officeart/2008/layout/LinedList"/>
    <dgm:cxn modelId="{37B24C72-704F-45AA-9ECC-379F20F15E83}" srcId="{84E25417-C724-4538-8AC3-8C0AD2782D7F}" destId="{3B2A3072-8E1D-481B-A5D4-98C03E77511D}" srcOrd="1" destOrd="0" parTransId="{DF2A3EA2-FF44-4D05-9FCE-C5ED679CC1D2}" sibTransId="{0183980E-F818-44B3-AADB-A52BA321952D}"/>
    <dgm:cxn modelId="{0C89257A-D1BD-4944-ACF0-823F19A0210A}" type="presOf" srcId="{CA01D380-40AB-4B07-AD82-BF95E8D5226A}" destId="{813EE314-C6C7-4A47-A55D-FFCFD38AFA58}" srcOrd="0" destOrd="0" presId="urn:microsoft.com/office/officeart/2008/layout/LinedList"/>
    <dgm:cxn modelId="{47C9607E-3046-4F0F-A4E7-22209BD8BA65}" srcId="{84E25417-C724-4538-8AC3-8C0AD2782D7F}" destId="{9A3C9CC2-3125-4DDD-B7A4-3B6E9AF832ED}" srcOrd="0" destOrd="0" parTransId="{682B366A-0DDB-41EB-819E-F24212BA9D1F}" sibTransId="{4EDC7260-63D4-4955-A10F-7D77AD506117}"/>
    <dgm:cxn modelId="{88A90EB1-CBFF-4DE5-86DD-8D0E2E0576AC}" type="presOf" srcId="{9A3C9CC2-3125-4DDD-B7A4-3B6E9AF832ED}" destId="{98A88E4A-00F0-4CED-846D-60AA60F00100}" srcOrd="0" destOrd="0" presId="urn:microsoft.com/office/officeart/2008/layout/LinedList"/>
    <dgm:cxn modelId="{F15702FA-2AFD-4FB9-A0C4-C1EE2C63B641}" type="presOf" srcId="{84E25417-C724-4538-8AC3-8C0AD2782D7F}" destId="{DF7A714B-2D5F-4030-AABF-D852E50AE623}" srcOrd="0" destOrd="0" presId="urn:microsoft.com/office/officeart/2008/layout/LinedList"/>
    <dgm:cxn modelId="{0D5AFCE1-4EC3-40FD-8DB1-BB058DE27A60}" type="presParOf" srcId="{85A04647-E02F-4B7F-A98A-E71172553CE2}" destId="{1378794A-9606-49CF-A849-10EDC785C6C4}" srcOrd="0" destOrd="0" presId="urn:microsoft.com/office/officeart/2008/layout/LinedList"/>
    <dgm:cxn modelId="{68C18DBF-5B9A-40A8-AA5C-9B6F88099395}" type="presParOf" srcId="{85A04647-E02F-4B7F-A98A-E71172553CE2}" destId="{DD772AA7-1BE3-412A-B161-B248650ACDA4}" srcOrd="1" destOrd="0" presId="urn:microsoft.com/office/officeart/2008/layout/LinedList"/>
    <dgm:cxn modelId="{085B1AA3-BF9F-4373-9D4B-50D425A79938}" type="presParOf" srcId="{DD772AA7-1BE3-412A-B161-B248650ACDA4}" destId="{DF7A714B-2D5F-4030-AABF-D852E50AE623}" srcOrd="0" destOrd="0" presId="urn:microsoft.com/office/officeart/2008/layout/LinedList"/>
    <dgm:cxn modelId="{1583C99B-0CB4-4B43-B208-DEF19382CFBB}" type="presParOf" srcId="{DD772AA7-1BE3-412A-B161-B248650ACDA4}" destId="{D9FC4E8A-4AB6-4040-A91A-F04553F00565}" srcOrd="1" destOrd="0" presId="urn:microsoft.com/office/officeart/2008/layout/LinedList"/>
    <dgm:cxn modelId="{642B044F-5C48-435A-B27B-7DD8DBC44EBF}" type="presParOf" srcId="{D9FC4E8A-4AB6-4040-A91A-F04553F00565}" destId="{5D286A8B-EE7A-4109-8D28-1F551E8821BF}" srcOrd="0" destOrd="0" presId="urn:microsoft.com/office/officeart/2008/layout/LinedList"/>
    <dgm:cxn modelId="{CF8D21FB-7D83-4D65-AB48-DCDD58FAC254}" type="presParOf" srcId="{D9FC4E8A-4AB6-4040-A91A-F04553F00565}" destId="{B8F23DDC-1835-46D2-A56B-5EF46BAE9056}" srcOrd="1" destOrd="0" presId="urn:microsoft.com/office/officeart/2008/layout/LinedList"/>
    <dgm:cxn modelId="{E8065DAD-4FA1-4F50-AD6E-B674F70E2174}" type="presParOf" srcId="{B8F23DDC-1835-46D2-A56B-5EF46BAE9056}" destId="{65C805D0-2C34-4EF0-9BEB-252D324893F5}" srcOrd="0" destOrd="0" presId="urn:microsoft.com/office/officeart/2008/layout/LinedList"/>
    <dgm:cxn modelId="{13460A2D-BDD1-4EA7-A108-B8170C10B5E7}" type="presParOf" srcId="{B8F23DDC-1835-46D2-A56B-5EF46BAE9056}" destId="{98A88E4A-00F0-4CED-846D-60AA60F00100}" srcOrd="1" destOrd="0" presId="urn:microsoft.com/office/officeart/2008/layout/LinedList"/>
    <dgm:cxn modelId="{EA0CBFE6-6EE6-4F7B-A530-AAA450C26B09}" type="presParOf" srcId="{B8F23DDC-1835-46D2-A56B-5EF46BAE9056}" destId="{2333B916-A8EE-4BC1-ADC9-8B763F241FB9}" srcOrd="2" destOrd="0" presId="urn:microsoft.com/office/officeart/2008/layout/LinedList"/>
    <dgm:cxn modelId="{54CC9E71-7E24-45FE-91CA-EACDBA4B9714}" type="presParOf" srcId="{D9FC4E8A-4AB6-4040-A91A-F04553F00565}" destId="{3211586B-1D06-4EDE-9A3F-6E83BF8E2C56}" srcOrd="2" destOrd="0" presId="urn:microsoft.com/office/officeart/2008/layout/LinedList"/>
    <dgm:cxn modelId="{9D65ABB4-FCE2-4F29-A2AB-729016E484A9}" type="presParOf" srcId="{D9FC4E8A-4AB6-4040-A91A-F04553F00565}" destId="{EFD9A688-DC20-4F26-AA5F-2EBFA4A3D93A}" srcOrd="3" destOrd="0" presId="urn:microsoft.com/office/officeart/2008/layout/LinedList"/>
    <dgm:cxn modelId="{A8AD6A55-2A90-4E9C-A8D3-E549B85C6791}" type="presParOf" srcId="{D9FC4E8A-4AB6-4040-A91A-F04553F00565}" destId="{9E219DAD-6995-43FE-A6D3-E67E9E6BD7BE}" srcOrd="4" destOrd="0" presId="urn:microsoft.com/office/officeart/2008/layout/LinedList"/>
    <dgm:cxn modelId="{FA06498A-8AA4-4C4B-A4B8-05138A1113D6}" type="presParOf" srcId="{9E219DAD-6995-43FE-A6D3-E67E9E6BD7BE}" destId="{9E8B309F-3ACA-44D2-B9D0-83DA10B1A34E}" srcOrd="0" destOrd="0" presId="urn:microsoft.com/office/officeart/2008/layout/LinedList"/>
    <dgm:cxn modelId="{B6A58185-44E8-4C90-AB68-C0D6961955D9}" type="presParOf" srcId="{9E219DAD-6995-43FE-A6D3-E67E9E6BD7BE}" destId="{4F905F3C-BFC0-479D-A742-51CAA83C9901}" srcOrd="1" destOrd="0" presId="urn:microsoft.com/office/officeart/2008/layout/LinedList"/>
    <dgm:cxn modelId="{0AEFF3AC-0DF2-4EED-9FE0-5A75BD635DDF}" type="presParOf" srcId="{9E219DAD-6995-43FE-A6D3-E67E9E6BD7BE}" destId="{FEC82AC6-5933-4332-9B2A-39B9EB5F7ED5}" srcOrd="2" destOrd="0" presId="urn:microsoft.com/office/officeart/2008/layout/LinedList"/>
    <dgm:cxn modelId="{FF9B9179-9688-4D9C-877A-A0D6B4A03160}" type="presParOf" srcId="{D9FC4E8A-4AB6-4040-A91A-F04553F00565}" destId="{C0386018-0EFC-4F0A-A329-8B1EA03C7AC9}" srcOrd="5" destOrd="0" presId="urn:microsoft.com/office/officeart/2008/layout/LinedList"/>
    <dgm:cxn modelId="{AC14B548-67E1-41ED-B8A9-03A2D1B5F85B}" type="presParOf" srcId="{D9FC4E8A-4AB6-4040-A91A-F04553F00565}" destId="{92CA39F0-9AD7-4338-BB7A-8E3E11AE1EAD}" srcOrd="6" destOrd="0" presId="urn:microsoft.com/office/officeart/2008/layout/LinedList"/>
    <dgm:cxn modelId="{3DFF6C4C-064B-471A-9899-EBA4DBD51362}" type="presParOf" srcId="{D9FC4E8A-4AB6-4040-A91A-F04553F00565}" destId="{C8FB37A2-9D11-4537-846F-14988B8F65B4}" srcOrd="7" destOrd="0" presId="urn:microsoft.com/office/officeart/2008/layout/LinedList"/>
    <dgm:cxn modelId="{5F8673DA-F0F5-453E-A76F-69A58E64E74F}" type="presParOf" srcId="{C8FB37A2-9D11-4537-846F-14988B8F65B4}" destId="{35D8B67C-6D9C-4E39-89C1-95598A717B45}" srcOrd="0" destOrd="0" presId="urn:microsoft.com/office/officeart/2008/layout/LinedList"/>
    <dgm:cxn modelId="{A8D43E79-FFDF-4C5E-9838-4283B10BC337}" type="presParOf" srcId="{C8FB37A2-9D11-4537-846F-14988B8F65B4}" destId="{813EE314-C6C7-4A47-A55D-FFCFD38AFA58}" srcOrd="1" destOrd="0" presId="urn:microsoft.com/office/officeart/2008/layout/LinedList"/>
    <dgm:cxn modelId="{9659E2BC-089B-40A9-84A6-50F6E51548BD}" type="presParOf" srcId="{C8FB37A2-9D11-4537-846F-14988B8F65B4}" destId="{F25BF4B2-5AE5-49A5-ABF2-CD26B6295ADA}" srcOrd="2" destOrd="0" presId="urn:microsoft.com/office/officeart/2008/layout/LinedList"/>
    <dgm:cxn modelId="{1F2F9DDE-4F98-4E53-8CE2-E96846874F0D}" type="presParOf" srcId="{D9FC4E8A-4AB6-4040-A91A-F04553F00565}" destId="{E0D56C39-367C-42EE-A86D-B2298ABDB5DF}" srcOrd="8" destOrd="0" presId="urn:microsoft.com/office/officeart/2008/layout/LinedList"/>
    <dgm:cxn modelId="{0D388E5D-5AEF-4B93-8275-CAC087E4935A}" type="presParOf" srcId="{D9FC4E8A-4AB6-4040-A91A-F04553F00565}" destId="{4BE0B01B-2A9F-4AA1-B4A2-2351868F882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AA354F-9C8B-477E-853B-ED7F1BABD0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0B178-F979-4D83-8DCA-C371D10B371E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1. A Lead Group </a:t>
          </a:r>
        </a:p>
      </dgm:t>
    </dgm:pt>
    <dgm:pt modelId="{A4D06386-B208-4848-AD14-990D5F6B69A5}" type="parTrans" cxnId="{EAA1D8B0-6ACB-48ED-8709-AB42C319ED7B}">
      <dgm:prSet/>
      <dgm:spPr/>
      <dgm:t>
        <a:bodyPr/>
        <a:lstStyle/>
        <a:p>
          <a:endParaRPr lang="en-US"/>
        </a:p>
      </dgm:t>
    </dgm:pt>
    <dgm:pt modelId="{B453E33A-DD8B-42D4-BC19-17A52BF67E2B}" type="sibTrans" cxnId="{EAA1D8B0-6ACB-48ED-8709-AB42C319ED7B}">
      <dgm:prSet/>
      <dgm:spPr/>
      <dgm:t>
        <a:bodyPr/>
        <a:lstStyle/>
        <a:p>
          <a:endParaRPr lang="en-US"/>
        </a:p>
      </dgm:t>
    </dgm:pt>
    <dgm:pt modelId="{7C557F3D-A8C0-4DC4-887C-9A4BD03C4B7A}">
      <dgm:prSet phldrT="[Text]"/>
      <dgm:spPr/>
      <dgm:t>
        <a:bodyPr/>
        <a:lstStyle/>
        <a:p>
          <a:r>
            <a:rPr lang="en-US" dirty="0"/>
            <a:t>3. A Community Network</a:t>
          </a:r>
        </a:p>
      </dgm:t>
    </dgm:pt>
    <dgm:pt modelId="{3C459D53-88C8-4A37-ADAE-B87DD04BD3FD}" type="parTrans" cxnId="{72B40881-BE29-453A-ADAC-8FF7F4A5D2B6}">
      <dgm:prSet/>
      <dgm:spPr/>
      <dgm:t>
        <a:bodyPr/>
        <a:lstStyle/>
        <a:p>
          <a:endParaRPr lang="en-US"/>
        </a:p>
      </dgm:t>
    </dgm:pt>
    <dgm:pt modelId="{C4636808-18F5-406D-8E85-B67ABEDAA4CD}" type="sibTrans" cxnId="{72B40881-BE29-453A-ADAC-8FF7F4A5D2B6}">
      <dgm:prSet/>
      <dgm:spPr/>
      <dgm:t>
        <a:bodyPr/>
        <a:lstStyle/>
        <a:p>
          <a:endParaRPr lang="en-US"/>
        </a:p>
      </dgm:t>
    </dgm:pt>
    <dgm:pt modelId="{054CB9A6-5AC6-493C-ABED-C1A82205F58C}">
      <dgm:prSet phldrT="[Text]"/>
      <dgm:spPr/>
      <dgm:t>
        <a:bodyPr/>
        <a:lstStyle/>
        <a:p>
          <a:r>
            <a:rPr lang="en-US" dirty="0"/>
            <a:t>4. A Community Scan</a:t>
          </a:r>
        </a:p>
      </dgm:t>
    </dgm:pt>
    <dgm:pt modelId="{09E19732-CEE3-4A94-8845-AC29DAF78C55}" type="parTrans" cxnId="{A6CF79BD-8BFA-4F8A-BFA2-39BB01AC4356}">
      <dgm:prSet/>
      <dgm:spPr/>
      <dgm:t>
        <a:bodyPr/>
        <a:lstStyle/>
        <a:p>
          <a:endParaRPr lang="en-US"/>
        </a:p>
      </dgm:t>
    </dgm:pt>
    <dgm:pt modelId="{41A1B30B-2E9D-46CF-A7FA-4D0D9E4904CE}" type="sibTrans" cxnId="{A6CF79BD-8BFA-4F8A-BFA2-39BB01AC4356}">
      <dgm:prSet/>
      <dgm:spPr/>
      <dgm:t>
        <a:bodyPr/>
        <a:lstStyle/>
        <a:p>
          <a:endParaRPr lang="en-US"/>
        </a:p>
      </dgm:t>
    </dgm:pt>
    <dgm:pt modelId="{4DD55329-9413-4717-9A7E-B43EF9AA5BE7}">
      <dgm:prSet/>
      <dgm:spPr/>
      <dgm:t>
        <a:bodyPr/>
        <a:lstStyle/>
        <a:p>
          <a:r>
            <a:rPr lang="en-US" dirty="0"/>
            <a:t>5. An Action Plan</a:t>
          </a:r>
        </a:p>
      </dgm:t>
    </dgm:pt>
    <dgm:pt modelId="{4AD37F0A-B35F-412D-84C7-AC2303CE1F53}" type="parTrans" cxnId="{05563FF6-497A-4F4F-81EF-D788CD35750C}">
      <dgm:prSet/>
      <dgm:spPr/>
      <dgm:t>
        <a:bodyPr/>
        <a:lstStyle/>
        <a:p>
          <a:endParaRPr lang="en-US"/>
        </a:p>
      </dgm:t>
    </dgm:pt>
    <dgm:pt modelId="{76DF4509-6CD2-44AE-8F03-02ED19532E04}" type="sibTrans" cxnId="{05563FF6-497A-4F4F-81EF-D788CD35750C}">
      <dgm:prSet/>
      <dgm:spPr/>
      <dgm:t>
        <a:bodyPr/>
        <a:lstStyle/>
        <a:p>
          <a:endParaRPr lang="en-US"/>
        </a:p>
      </dgm:t>
    </dgm:pt>
    <dgm:pt modelId="{7EC24EE3-52BB-45D0-A59F-6D85AC546B17}">
      <dgm:prSet/>
      <dgm:spPr/>
      <dgm:t>
        <a:bodyPr/>
        <a:lstStyle/>
        <a:p>
          <a:r>
            <a:rPr lang="en-US" dirty="0"/>
            <a:t>7. Celebration and Review</a:t>
          </a:r>
        </a:p>
      </dgm:t>
    </dgm:pt>
    <dgm:pt modelId="{C662C60C-7605-44E6-A308-CFA040829CE1}" type="parTrans" cxnId="{0EC80D77-5E17-43E7-A573-AAB561863AD8}">
      <dgm:prSet/>
      <dgm:spPr/>
      <dgm:t>
        <a:bodyPr/>
        <a:lstStyle/>
        <a:p>
          <a:endParaRPr lang="en-US"/>
        </a:p>
      </dgm:t>
    </dgm:pt>
    <dgm:pt modelId="{FB3FAF28-DF12-41A9-BE8B-866F798FFCFB}" type="sibTrans" cxnId="{0EC80D77-5E17-43E7-A573-AAB561863AD8}">
      <dgm:prSet/>
      <dgm:spPr/>
      <dgm:t>
        <a:bodyPr/>
        <a:lstStyle/>
        <a:p>
          <a:endParaRPr lang="en-US"/>
        </a:p>
      </dgm:t>
    </dgm:pt>
    <dgm:pt modelId="{E674908A-4311-4DCE-A42D-298307C4BDD6}">
      <dgm:prSet/>
      <dgm:spPr/>
      <dgm:t>
        <a:bodyPr/>
        <a:lstStyle/>
        <a:p>
          <a:r>
            <a:rPr lang="en-US" dirty="0"/>
            <a:t>6. Campaigns and Projects</a:t>
          </a:r>
        </a:p>
      </dgm:t>
    </dgm:pt>
    <dgm:pt modelId="{EC328F33-5907-4FD5-87E3-02A20984B924}" type="parTrans" cxnId="{8547D56C-964B-4B99-858C-8AAB180B1EB1}">
      <dgm:prSet/>
      <dgm:spPr/>
      <dgm:t>
        <a:bodyPr/>
        <a:lstStyle/>
        <a:p>
          <a:endParaRPr lang="en-US"/>
        </a:p>
      </dgm:t>
    </dgm:pt>
    <dgm:pt modelId="{8B95C646-8523-4BE9-9AE3-A180E48BCDF2}" type="sibTrans" cxnId="{8547D56C-964B-4B99-858C-8AAB180B1EB1}">
      <dgm:prSet/>
      <dgm:spPr/>
      <dgm:t>
        <a:bodyPr/>
        <a:lstStyle/>
        <a:p>
          <a:endParaRPr lang="en-US"/>
        </a:p>
      </dgm:t>
    </dgm:pt>
    <dgm:pt modelId="{2A56BE75-C7C9-48BD-AC13-7104F8A45242}">
      <dgm:prSet/>
      <dgm:spPr/>
      <dgm:t>
        <a:bodyPr/>
        <a:lstStyle/>
        <a:p>
          <a:endParaRPr lang="en-US"/>
        </a:p>
      </dgm:t>
    </dgm:pt>
    <dgm:pt modelId="{56E67A69-CCD7-4C94-9DEB-09D053B36700}" type="parTrans" cxnId="{340A9CCF-E1FA-4471-BB4B-AC48128E88FC}">
      <dgm:prSet/>
      <dgm:spPr/>
      <dgm:t>
        <a:bodyPr/>
        <a:lstStyle/>
        <a:p>
          <a:endParaRPr lang="en-US"/>
        </a:p>
      </dgm:t>
    </dgm:pt>
    <dgm:pt modelId="{B408290E-6872-473A-AF94-7BDA492B9787}" type="sibTrans" cxnId="{340A9CCF-E1FA-4471-BB4B-AC48128E88FC}">
      <dgm:prSet/>
      <dgm:spPr/>
      <dgm:t>
        <a:bodyPr/>
        <a:lstStyle/>
        <a:p>
          <a:endParaRPr lang="en-US"/>
        </a:p>
      </dgm:t>
    </dgm:pt>
    <dgm:pt modelId="{94C17FC1-0AE3-40EB-9D26-B007D5A5CBAB}">
      <dgm:prSet phldrT="[Text]"/>
      <dgm:spPr/>
      <dgm:t>
        <a:bodyPr/>
        <a:lstStyle/>
        <a:p>
          <a:r>
            <a:rPr lang="en-US" dirty="0"/>
            <a:t>2. A Coordinator</a:t>
          </a:r>
        </a:p>
      </dgm:t>
    </dgm:pt>
    <dgm:pt modelId="{25B764D2-E32D-46B4-8D07-44B4736F6594}" type="parTrans" cxnId="{65C16417-3978-49E4-B20F-CC60985AE903}">
      <dgm:prSet/>
      <dgm:spPr/>
      <dgm:t>
        <a:bodyPr/>
        <a:lstStyle/>
        <a:p>
          <a:endParaRPr lang="en-US"/>
        </a:p>
      </dgm:t>
    </dgm:pt>
    <dgm:pt modelId="{6A6754E2-31AE-4FE5-9145-FBDCE8B5521B}" type="sibTrans" cxnId="{65C16417-3978-49E4-B20F-CC60985AE903}">
      <dgm:prSet/>
      <dgm:spPr/>
      <dgm:t>
        <a:bodyPr/>
        <a:lstStyle/>
        <a:p>
          <a:endParaRPr lang="en-US"/>
        </a:p>
      </dgm:t>
    </dgm:pt>
    <dgm:pt modelId="{2EE109ED-7153-469F-A115-AEA7C192DDEF}" type="pres">
      <dgm:prSet presAssocID="{9BAA354F-9C8B-477E-853B-ED7F1BABD0BB}" presName="Name0" presStyleCnt="0">
        <dgm:presLayoutVars>
          <dgm:chMax val="7"/>
          <dgm:chPref val="7"/>
          <dgm:dir/>
        </dgm:presLayoutVars>
      </dgm:prSet>
      <dgm:spPr/>
    </dgm:pt>
    <dgm:pt modelId="{715860B7-65F2-46E5-9840-4E2CE4E06A72}" type="pres">
      <dgm:prSet presAssocID="{9BAA354F-9C8B-477E-853B-ED7F1BABD0BB}" presName="Name1" presStyleCnt="0"/>
      <dgm:spPr/>
    </dgm:pt>
    <dgm:pt modelId="{74E4DA14-61DF-4794-A43B-3CC20BA06A07}" type="pres">
      <dgm:prSet presAssocID="{9BAA354F-9C8B-477E-853B-ED7F1BABD0BB}" presName="cycle" presStyleCnt="0"/>
      <dgm:spPr/>
    </dgm:pt>
    <dgm:pt modelId="{CCA2DC84-4D82-494A-A14D-A66D06B972B1}" type="pres">
      <dgm:prSet presAssocID="{9BAA354F-9C8B-477E-853B-ED7F1BABD0BB}" presName="srcNode" presStyleLbl="node1" presStyleIdx="0" presStyleCnt="7"/>
      <dgm:spPr/>
    </dgm:pt>
    <dgm:pt modelId="{6F6AFF68-62E6-4DAD-B499-1C4809054C19}" type="pres">
      <dgm:prSet presAssocID="{9BAA354F-9C8B-477E-853B-ED7F1BABD0BB}" presName="conn" presStyleLbl="parChTrans1D2" presStyleIdx="0" presStyleCnt="1"/>
      <dgm:spPr/>
    </dgm:pt>
    <dgm:pt modelId="{92B60C39-19D1-43F4-AD54-1B446B2768AF}" type="pres">
      <dgm:prSet presAssocID="{9BAA354F-9C8B-477E-853B-ED7F1BABD0BB}" presName="extraNode" presStyleLbl="node1" presStyleIdx="0" presStyleCnt="7"/>
      <dgm:spPr/>
    </dgm:pt>
    <dgm:pt modelId="{D7989641-532A-4391-8724-D4DAE9C7EA0C}" type="pres">
      <dgm:prSet presAssocID="{9BAA354F-9C8B-477E-853B-ED7F1BABD0BB}" presName="dstNode" presStyleLbl="node1" presStyleIdx="0" presStyleCnt="7"/>
      <dgm:spPr/>
    </dgm:pt>
    <dgm:pt modelId="{427E9642-6A0B-47B7-B08B-B91631999634}" type="pres">
      <dgm:prSet presAssocID="{1A00B178-F979-4D83-8DCA-C371D10B371E}" presName="text_1" presStyleLbl="node1" presStyleIdx="0" presStyleCnt="7" custLinFactNeighborX="3086" custLinFactNeighborY="4330">
        <dgm:presLayoutVars>
          <dgm:bulletEnabled val="1"/>
        </dgm:presLayoutVars>
      </dgm:prSet>
      <dgm:spPr/>
    </dgm:pt>
    <dgm:pt modelId="{2C465C0D-9EA5-452F-B789-C777DFEE7D33}" type="pres">
      <dgm:prSet presAssocID="{1A00B178-F979-4D83-8DCA-C371D10B371E}" presName="accent_1" presStyleCnt="0"/>
      <dgm:spPr/>
    </dgm:pt>
    <dgm:pt modelId="{EFFC4DE0-D547-4198-9A02-EE881C3F8E7B}" type="pres">
      <dgm:prSet presAssocID="{1A00B178-F979-4D83-8DCA-C371D10B371E}" presName="accentRepeatNode" presStyleLbl="solidFgAcc1" presStyleIdx="0" presStyleCnt="7"/>
      <dgm:spPr/>
    </dgm:pt>
    <dgm:pt modelId="{FE28AA2F-AFD7-4153-BDC7-AE5724DA90EF}" type="pres">
      <dgm:prSet presAssocID="{94C17FC1-0AE3-40EB-9D26-B007D5A5CBAB}" presName="text_2" presStyleLbl="node1" presStyleIdx="1" presStyleCnt="7">
        <dgm:presLayoutVars>
          <dgm:bulletEnabled val="1"/>
        </dgm:presLayoutVars>
      </dgm:prSet>
      <dgm:spPr/>
    </dgm:pt>
    <dgm:pt modelId="{9C705693-5919-428E-9E01-9E174F3FB460}" type="pres">
      <dgm:prSet presAssocID="{94C17FC1-0AE3-40EB-9D26-B007D5A5CBAB}" presName="accent_2" presStyleCnt="0"/>
      <dgm:spPr/>
    </dgm:pt>
    <dgm:pt modelId="{8AD86C54-08B5-48B0-B5B7-A79D6A8DB614}" type="pres">
      <dgm:prSet presAssocID="{94C17FC1-0AE3-40EB-9D26-B007D5A5CBAB}" presName="accentRepeatNode" presStyleLbl="solidFgAcc1" presStyleIdx="1" presStyleCnt="7"/>
      <dgm:spPr/>
    </dgm:pt>
    <dgm:pt modelId="{F3ADF4A3-1057-4E2B-9D51-564747DA9894}" type="pres">
      <dgm:prSet presAssocID="{7C557F3D-A8C0-4DC4-887C-9A4BD03C4B7A}" presName="text_3" presStyleLbl="node1" presStyleIdx="2" presStyleCnt="7">
        <dgm:presLayoutVars>
          <dgm:bulletEnabled val="1"/>
        </dgm:presLayoutVars>
      </dgm:prSet>
      <dgm:spPr/>
    </dgm:pt>
    <dgm:pt modelId="{91AB1458-1A05-4D78-B455-2C98110C0EB0}" type="pres">
      <dgm:prSet presAssocID="{7C557F3D-A8C0-4DC4-887C-9A4BD03C4B7A}" presName="accent_3" presStyleCnt="0"/>
      <dgm:spPr/>
    </dgm:pt>
    <dgm:pt modelId="{50CD9779-5C9C-42FB-B6D9-7557CA738246}" type="pres">
      <dgm:prSet presAssocID="{7C557F3D-A8C0-4DC4-887C-9A4BD03C4B7A}" presName="accentRepeatNode" presStyleLbl="solidFgAcc1" presStyleIdx="2" presStyleCnt="7"/>
      <dgm:spPr/>
    </dgm:pt>
    <dgm:pt modelId="{86D71717-D526-45B9-938D-BE4AF5C261E8}" type="pres">
      <dgm:prSet presAssocID="{054CB9A6-5AC6-493C-ABED-C1A82205F58C}" presName="text_4" presStyleLbl="node1" presStyleIdx="3" presStyleCnt="7">
        <dgm:presLayoutVars>
          <dgm:bulletEnabled val="1"/>
        </dgm:presLayoutVars>
      </dgm:prSet>
      <dgm:spPr/>
    </dgm:pt>
    <dgm:pt modelId="{90A854FF-2AA7-452A-AE50-22E4EB38E523}" type="pres">
      <dgm:prSet presAssocID="{054CB9A6-5AC6-493C-ABED-C1A82205F58C}" presName="accent_4" presStyleCnt="0"/>
      <dgm:spPr/>
    </dgm:pt>
    <dgm:pt modelId="{CB743EF1-4649-4E4E-8FBC-CC2FC78DA7F2}" type="pres">
      <dgm:prSet presAssocID="{054CB9A6-5AC6-493C-ABED-C1A82205F58C}" presName="accentRepeatNode" presStyleLbl="solidFgAcc1" presStyleIdx="3" presStyleCnt="7"/>
      <dgm:spPr/>
    </dgm:pt>
    <dgm:pt modelId="{2875509F-5EE3-41F1-B624-DE5442B8ED6A}" type="pres">
      <dgm:prSet presAssocID="{4DD55329-9413-4717-9A7E-B43EF9AA5BE7}" presName="text_5" presStyleLbl="node1" presStyleIdx="4" presStyleCnt="7">
        <dgm:presLayoutVars>
          <dgm:bulletEnabled val="1"/>
        </dgm:presLayoutVars>
      </dgm:prSet>
      <dgm:spPr/>
    </dgm:pt>
    <dgm:pt modelId="{0A509A81-96CA-4988-A700-6394E9F656BC}" type="pres">
      <dgm:prSet presAssocID="{4DD55329-9413-4717-9A7E-B43EF9AA5BE7}" presName="accent_5" presStyleCnt="0"/>
      <dgm:spPr/>
    </dgm:pt>
    <dgm:pt modelId="{C589E4C8-0BAE-4643-9EC7-0AE3DE3946C9}" type="pres">
      <dgm:prSet presAssocID="{4DD55329-9413-4717-9A7E-B43EF9AA5BE7}" presName="accentRepeatNode" presStyleLbl="solidFgAcc1" presStyleIdx="4" presStyleCnt="7"/>
      <dgm:spPr/>
    </dgm:pt>
    <dgm:pt modelId="{346C2491-510F-417A-8D7D-718D303C8286}" type="pres">
      <dgm:prSet presAssocID="{E674908A-4311-4DCE-A42D-298307C4BDD6}" presName="text_6" presStyleLbl="node1" presStyleIdx="5" presStyleCnt="7">
        <dgm:presLayoutVars>
          <dgm:bulletEnabled val="1"/>
        </dgm:presLayoutVars>
      </dgm:prSet>
      <dgm:spPr/>
    </dgm:pt>
    <dgm:pt modelId="{BF22DB6A-E7FB-4681-8A11-D5A0FCEF85A9}" type="pres">
      <dgm:prSet presAssocID="{E674908A-4311-4DCE-A42D-298307C4BDD6}" presName="accent_6" presStyleCnt="0"/>
      <dgm:spPr/>
    </dgm:pt>
    <dgm:pt modelId="{8568D9AA-BF88-4A58-86A0-299BA99DBC60}" type="pres">
      <dgm:prSet presAssocID="{E674908A-4311-4DCE-A42D-298307C4BDD6}" presName="accentRepeatNode" presStyleLbl="solidFgAcc1" presStyleIdx="5" presStyleCnt="7"/>
      <dgm:spPr/>
    </dgm:pt>
    <dgm:pt modelId="{94947DCE-D7D7-4770-81AD-5074A2B4B95F}" type="pres">
      <dgm:prSet presAssocID="{7EC24EE3-52BB-45D0-A59F-6D85AC546B17}" presName="text_7" presStyleLbl="node1" presStyleIdx="6" presStyleCnt="7">
        <dgm:presLayoutVars>
          <dgm:bulletEnabled val="1"/>
        </dgm:presLayoutVars>
      </dgm:prSet>
      <dgm:spPr/>
    </dgm:pt>
    <dgm:pt modelId="{51DF26A9-01AC-49DA-8796-856017EEF751}" type="pres">
      <dgm:prSet presAssocID="{7EC24EE3-52BB-45D0-A59F-6D85AC546B17}" presName="accent_7" presStyleCnt="0"/>
      <dgm:spPr/>
    </dgm:pt>
    <dgm:pt modelId="{22755793-8BC5-40B5-BA06-2E15275CFE58}" type="pres">
      <dgm:prSet presAssocID="{7EC24EE3-52BB-45D0-A59F-6D85AC546B17}" presName="accentRepeatNode" presStyleLbl="solidFgAcc1" presStyleIdx="6" presStyleCnt="7"/>
      <dgm:spPr/>
    </dgm:pt>
  </dgm:ptLst>
  <dgm:cxnLst>
    <dgm:cxn modelId="{46D22A15-0B9E-4F79-A477-53E605A6EEA0}" type="presOf" srcId="{7EC24EE3-52BB-45D0-A59F-6D85AC546B17}" destId="{94947DCE-D7D7-4770-81AD-5074A2B4B95F}" srcOrd="0" destOrd="0" presId="urn:microsoft.com/office/officeart/2008/layout/VerticalCurvedList"/>
    <dgm:cxn modelId="{65C16417-3978-49E4-B20F-CC60985AE903}" srcId="{9BAA354F-9C8B-477E-853B-ED7F1BABD0BB}" destId="{94C17FC1-0AE3-40EB-9D26-B007D5A5CBAB}" srcOrd="1" destOrd="0" parTransId="{25B764D2-E32D-46B4-8D07-44B4736F6594}" sibTransId="{6A6754E2-31AE-4FE5-9145-FBDCE8B5521B}"/>
    <dgm:cxn modelId="{EA9CFD42-3A3F-4C2A-ABFF-0776B907B817}" type="presOf" srcId="{1A00B178-F979-4D83-8DCA-C371D10B371E}" destId="{427E9642-6A0B-47B7-B08B-B91631999634}" srcOrd="0" destOrd="0" presId="urn:microsoft.com/office/officeart/2008/layout/VerticalCurvedList"/>
    <dgm:cxn modelId="{8547D56C-964B-4B99-858C-8AAB180B1EB1}" srcId="{9BAA354F-9C8B-477E-853B-ED7F1BABD0BB}" destId="{E674908A-4311-4DCE-A42D-298307C4BDD6}" srcOrd="5" destOrd="0" parTransId="{EC328F33-5907-4FD5-87E3-02A20984B924}" sibTransId="{8B95C646-8523-4BE9-9AE3-A180E48BCDF2}"/>
    <dgm:cxn modelId="{DA709473-7B21-4DFC-8B31-3CED70C49575}" type="presOf" srcId="{B453E33A-DD8B-42D4-BC19-17A52BF67E2B}" destId="{6F6AFF68-62E6-4DAD-B499-1C4809054C19}" srcOrd="0" destOrd="0" presId="urn:microsoft.com/office/officeart/2008/layout/VerticalCurvedList"/>
    <dgm:cxn modelId="{0EC80D77-5E17-43E7-A573-AAB561863AD8}" srcId="{9BAA354F-9C8B-477E-853B-ED7F1BABD0BB}" destId="{7EC24EE3-52BB-45D0-A59F-6D85AC546B17}" srcOrd="6" destOrd="0" parTransId="{C662C60C-7605-44E6-A308-CFA040829CE1}" sibTransId="{FB3FAF28-DF12-41A9-BE8B-866F798FFCFB}"/>
    <dgm:cxn modelId="{18F8AA57-1A3E-4AE9-9B97-4B017C241308}" type="presOf" srcId="{4DD55329-9413-4717-9A7E-B43EF9AA5BE7}" destId="{2875509F-5EE3-41F1-B624-DE5442B8ED6A}" srcOrd="0" destOrd="0" presId="urn:microsoft.com/office/officeart/2008/layout/VerticalCurvedList"/>
    <dgm:cxn modelId="{72B40881-BE29-453A-ADAC-8FF7F4A5D2B6}" srcId="{9BAA354F-9C8B-477E-853B-ED7F1BABD0BB}" destId="{7C557F3D-A8C0-4DC4-887C-9A4BD03C4B7A}" srcOrd="2" destOrd="0" parTransId="{3C459D53-88C8-4A37-ADAE-B87DD04BD3FD}" sibTransId="{C4636808-18F5-406D-8E85-B67ABEDAA4CD}"/>
    <dgm:cxn modelId="{C9C35483-D982-40C0-A322-AB26B069E975}" type="presOf" srcId="{054CB9A6-5AC6-493C-ABED-C1A82205F58C}" destId="{86D71717-D526-45B9-938D-BE4AF5C261E8}" srcOrd="0" destOrd="0" presId="urn:microsoft.com/office/officeart/2008/layout/VerticalCurvedList"/>
    <dgm:cxn modelId="{EAA1D8B0-6ACB-48ED-8709-AB42C319ED7B}" srcId="{9BAA354F-9C8B-477E-853B-ED7F1BABD0BB}" destId="{1A00B178-F979-4D83-8DCA-C371D10B371E}" srcOrd="0" destOrd="0" parTransId="{A4D06386-B208-4848-AD14-990D5F6B69A5}" sibTransId="{B453E33A-DD8B-42D4-BC19-17A52BF67E2B}"/>
    <dgm:cxn modelId="{6A6DC3B3-FB96-4D34-B067-3369CE6A2E82}" type="presOf" srcId="{E674908A-4311-4DCE-A42D-298307C4BDD6}" destId="{346C2491-510F-417A-8D7D-718D303C8286}" srcOrd="0" destOrd="0" presId="urn:microsoft.com/office/officeart/2008/layout/VerticalCurvedList"/>
    <dgm:cxn modelId="{11D5D3B9-B68E-4463-A1E7-9CC81034E1C6}" type="presOf" srcId="{9BAA354F-9C8B-477E-853B-ED7F1BABD0BB}" destId="{2EE109ED-7153-469F-A115-AEA7C192DDEF}" srcOrd="0" destOrd="0" presId="urn:microsoft.com/office/officeart/2008/layout/VerticalCurvedList"/>
    <dgm:cxn modelId="{A6CF79BD-8BFA-4F8A-BFA2-39BB01AC4356}" srcId="{9BAA354F-9C8B-477E-853B-ED7F1BABD0BB}" destId="{054CB9A6-5AC6-493C-ABED-C1A82205F58C}" srcOrd="3" destOrd="0" parTransId="{09E19732-CEE3-4A94-8845-AC29DAF78C55}" sibTransId="{41A1B30B-2E9D-46CF-A7FA-4D0D9E4904CE}"/>
    <dgm:cxn modelId="{340A9CCF-E1FA-4471-BB4B-AC48128E88FC}" srcId="{9BAA354F-9C8B-477E-853B-ED7F1BABD0BB}" destId="{2A56BE75-C7C9-48BD-AC13-7104F8A45242}" srcOrd="7" destOrd="0" parTransId="{56E67A69-CCD7-4C94-9DEB-09D053B36700}" sibTransId="{B408290E-6872-473A-AF94-7BDA492B9787}"/>
    <dgm:cxn modelId="{05563FF6-497A-4F4F-81EF-D788CD35750C}" srcId="{9BAA354F-9C8B-477E-853B-ED7F1BABD0BB}" destId="{4DD55329-9413-4717-9A7E-B43EF9AA5BE7}" srcOrd="4" destOrd="0" parTransId="{4AD37F0A-B35F-412D-84C7-AC2303CE1F53}" sibTransId="{76DF4509-6CD2-44AE-8F03-02ED19532E04}"/>
    <dgm:cxn modelId="{A09BF5F9-09B4-4581-889A-58F86BE3E12C}" type="presOf" srcId="{94C17FC1-0AE3-40EB-9D26-B007D5A5CBAB}" destId="{FE28AA2F-AFD7-4153-BDC7-AE5724DA90EF}" srcOrd="0" destOrd="0" presId="urn:microsoft.com/office/officeart/2008/layout/VerticalCurvedList"/>
    <dgm:cxn modelId="{E0A9FEFD-DBB6-47B1-A4B6-DE34D84AFDD2}" type="presOf" srcId="{7C557F3D-A8C0-4DC4-887C-9A4BD03C4B7A}" destId="{F3ADF4A3-1057-4E2B-9D51-564747DA9894}" srcOrd="0" destOrd="0" presId="urn:microsoft.com/office/officeart/2008/layout/VerticalCurvedList"/>
    <dgm:cxn modelId="{35E53869-53DD-4095-9AC3-B49476546FD9}" type="presParOf" srcId="{2EE109ED-7153-469F-A115-AEA7C192DDEF}" destId="{715860B7-65F2-46E5-9840-4E2CE4E06A72}" srcOrd="0" destOrd="0" presId="urn:microsoft.com/office/officeart/2008/layout/VerticalCurvedList"/>
    <dgm:cxn modelId="{CACB0949-50CE-421A-AE99-69EC0B8BF701}" type="presParOf" srcId="{715860B7-65F2-46E5-9840-4E2CE4E06A72}" destId="{74E4DA14-61DF-4794-A43B-3CC20BA06A07}" srcOrd="0" destOrd="0" presId="urn:microsoft.com/office/officeart/2008/layout/VerticalCurvedList"/>
    <dgm:cxn modelId="{90B9446F-645A-42B6-BE1B-847C961B6617}" type="presParOf" srcId="{74E4DA14-61DF-4794-A43B-3CC20BA06A07}" destId="{CCA2DC84-4D82-494A-A14D-A66D06B972B1}" srcOrd="0" destOrd="0" presId="urn:microsoft.com/office/officeart/2008/layout/VerticalCurvedList"/>
    <dgm:cxn modelId="{F65C5593-FD5D-4405-AE3C-D444D68579E5}" type="presParOf" srcId="{74E4DA14-61DF-4794-A43B-3CC20BA06A07}" destId="{6F6AFF68-62E6-4DAD-B499-1C4809054C19}" srcOrd="1" destOrd="0" presId="urn:microsoft.com/office/officeart/2008/layout/VerticalCurvedList"/>
    <dgm:cxn modelId="{7CE24E57-A883-4768-B6F2-8323BAE9C1E4}" type="presParOf" srcId="{74E4DA14-61DF-4794-A43B-3CC20BA06A07}" destId="{92B60C39-19D1-43F4-AD54-1B446B2768AF}" srcOrd="2" destOrd="0" presId="urn:microsoft.com/office/officeart/2008/layout/VerticalCurvedList"/>
    <dgm:cxn modelId="{B7BADD39-422B-4E66-8966-EF3D4EFCCFF9}" type="presParOf" srcId="{74E4DA14-61DF-4794-A43B-3CC20BA06A07}" destId="{D7989641-532A-4391-8724-D4DAE9C7EA0C}" srcOrd="3" destOrd="0" presId="urn:microsoft.com/office/officeart/2008/layout/VerticalCurvedList"/>
    <dgm:cxn modelId="{68503F1F-42DE-4598-B979-00B99E814DF0}" type="presParOf" srcId="{715860B7-65F2-46E5-9840-4E2CE4E06A72}" destId="{427E9642-6A0B-47B7-B08B-B91631999634}" srcOrd="1" destOrd="0" presId="urn:microsoft.com/office/officeart/2008/layout/VerticalCurvedList"/>
    <dgm:cxn modelId="{652E02AD-B5B7-47D5-BB79-81407523898B}" type="presParOf" srcId="{715860B7-65F2-46E5-9840-4E2CE4E06A72}" destId="{2C465C0D-9EA5-452F-B789-C777DFEE7D33}" srcOrd="2" destOrd="0" presId="urn:microsoft.com/office/officeart/2008/layout/VerticalCurvedList"/>
    <dgm:cxn modelId="{0D4DF832-5212-4EEA-B3C8-80F4F62D8F37}" type="presParOf" srcId="{2C465C0D-9EA5-452F-B789-C777DFEE7D33}" destId="{EFFC4DE0-D547-4198-9A02-EE881C3F8E7B}" srcOrd="0" destOrd="0" presId="urn:microsoft.com/office/officeart/2008/layout/VerticalCurvedList"/>
    <dgm:cxn modelId="{840EDA3B-7FBC-49D2-882C-8B7A02314737}" type="presParOf" srcId="{715860B7-65F2-46E5-9840-4E2CE4E06A72}" destId="{FE28AA2F-AFD7-4153-BDC7-AE5724DA90EF}" srcOrd="3" destOrd="0" presId="urn:microsoft.com/office/officeart/2008/layout/VerticalCurvedList"/>
    <dgm:cxn modelId="{CD707E2C-7948-449B-8C47-8DB7E5A072CF}" type="presParOf" srcId="{715860B7-65F2-46E5-9840-4E2CE4E06A72}" destId="{9C705693-5919-428E-9E01-9E174F3FB460}" srcOrd="4" destOrd="0" presId="urn:microsoft.com/office/officeart/2008/layout/VerticalCurvedList"/>
    <dgm:cxn modelId="{0D5D5BA0-AC26-43C2-800F-B70BD7383081}" type="presParOf" srcId="{9C705693-5919-428E-9E01-9E174F3FB460}" destId="{8AD86C54-08B5-48B0-B5B7-A79D6A8DB614}" srcOrd="0" destOrd="0" presId="urn:microsoft.com/office/officeart/2008/layout/VerticalCurvedList"/>
    <dgm:cxn modelId="{1F84B00A-3136-4DFE-8532-B32FB8CEEC11}" type="presParOf" srcId="{715860B7-65F2-46E5-9840-4E2CE4E06A72}" destId="{F3ADF4A3-1057-4E2B-9D51-564747DA9894}" srcOrd="5" destOrd="0" presId="urn:microsoft.com/office/officeart/2008/layout/VerticalCurvedList"/>
    <dgm:cxn modelId="{6D81AEC0-50D4-4514-9D44-2829DADBE77C}" type="presParOf" srcId="{715860B7-65F2-46E5-9840-4E2CE4E06A72}" destId="{91AB1458-1A05-4D78-B455-2C98110C0EB0}" srcOrd="6" destOrd="0" presId="urn:microsoft.com/office/officeart/2008/layout/VerticalCurvedList"/>
    <dgm:cxn modelId="{4A175150-A28C-49B9-9E71-1037BF944EBC}" type="presParOf" srcId="{91AB1458-1A05-4D78-B455-2C98110C0EB0}" destId="{50CD9779-5C9C-42FB-B6D9-7557CA738246}" srcOrd="0" destOrd="0" presId="urn:microsoft.com/office/officeart/2008/layout/VerticalCurvedList"/>
    <dgm:cxn modelId="{47830611-5DD7-40D1-978F-B5C935FF402E}" type="presParOf" srcId="{715860B7-65F2-46E5-9840-4E2CE4E06A72}" destId="{86D71717-D526-45B9-938D-BE4AF5C261E8}" srcOrd="7" destOrd="0" presId="urn:microsoft.com/office/officeart/2008/layout/VerticalCurvedList"/>
    <dgm:cxn modelId="{0AA2A9B0-D096-4CD8-B714-12DD0B44C9C7}" type="presParOf" srcId="{715860B7-65F2-46E5-9840-4E2CE4E06A72}" destId="{90A854FF-2AA7-452A-AE50-22E4EB38E523}" srcOrd="8" destOrd="0" presId="urn:microsoft.com/office/officeart/2008/layout/VerticalCurvedList"/>
    <dgm:cxn modelId="{3BCCFC23-545A-443B-A1FA-9F71DA802668}" type="presParOf" srcId="{90A854FF-2AA7-452A-AE50-22E4EB38E523}" destId="{CB743EF1-4649-4E4E-8FBC-CC2FC78DA7F2}" srcOrd="0" destOrd="0" presId="urn:microsoft.com/office/officeart/2008/layout/VerticalCurvedList"/>
    <dgm:cxn modelId="{7E20512A-C754-4F7F-91D3-1399AED9A853}" type="presParOf" srcId="{715860B7-65F2-46E5-9840-4E2CE4E06A72}" destId="{2875509F-5EE3-41F1-B624-DE5442B8ED6A}" srcOrd="9" destOrd="0" presId="urn:microsoft.com/office/officeart/2008/layout/VerticalCurvedList"/>
    <dgm:cxn modelId="{B844227F-FD45-4324-BFF3-7F451C878B4C}" type="presParOf" srcId="{715860B7-65F2-46E5-9840-4E2CE4E06A72}" destId="{0A509A81-96CA-4988-A700-6394E9F656BC}" srcOrd="10" destOrd="0" presId="urn:microsoft.com/office/officeart/2008/layout/VerticalCurvedList"/>
    <dgm:cxn modelId="{6663FE27-3569-4EA4-9F34-112A1E126F6A}" type="presParOf" srcId="{0A509A81-96CA-4988-A700-6394E9F656BC}" destId="{C589E4C8-0BAE-4643-9EC7-0AE3DE3946C9}" srcOrd="0" destOrd="0" presId="urn:microsoft.com/office/officeart/2008/layout/VerticalCurvedList"/>
    <dgm:cxn modelId="{0D85E283-AA27-4A08-8232-7DF0BE5F0734}" type="presParOf" srcId="{715860B7-65F2-46E5-9840-4E2CE4E06A72}" destId="{346C2491-510F-417A-8D7D-718D303C8286}" srcOrd="11" destOrd="0" presId="urn:microsoft.com/office/officeart/2008/layout/VerticalCurvedList"/>
    <dgm:cxn modelId="{DFE885DE-2785-48E5-95FB-72459F446124}" type="presParOf" srcId="{715860B7-65F2-46E5-9840-4E2CE4E06A72}" destId="{BF22DB6A-E7FB-4681-8A11-D5A0FCEF85A9}" srcOrd="12" destOrd="0" presId="urn:microsoft.com/office/officeart/2008/layout/VerticalCurvedList"/>
    <dgm:cxn modelId="{93E4852B-29DA-42B7-9124-988A737F630B}" type="presParOf" srcId="{BF22DB6A-E7FB-4681-8A11-D5A0FCEF85A9}" destId="{8568D9AA-BF88-4A58-86A0-299BA99DBC60}" srcOrd="0" destOrd="0" presId="urn:microsoft.com/office/officeart/2008/layout/VerticalCurvedList"/>
    <dgm:cxn modelId="{8CCA4E68-EF6C-455F-AE9C-D470212C5A50}" type="presParOf" srcId="{715860B7-65F2-46E5-9840-4E2CE4E06A72}" destId="{94947DCE-D7D7-4770-81AD-5074A2B4B95F}" srcOrd="13" destOrd="0" presId="urn:microsoft.com/office/officeart/2008/layout/VerticalCurvedList"/>
    <dgm:cxn modelId="{16BEE884-5CB7-4851-9A82-3A58C2F19034}" type="presParOf" srcId="{715860B7-65F2-46E5-9840-4E2CE4E06A72}" destId="{51DF26A9-01AC-49DA-8796-856017EEF751}" srcOrd="14" destOrd="0" presId="urn:microsoft.com/office/officeart/2008/layout/VerticalCurvedList"/>
    <dgm:cxn modelId="{D7F37019-92A6-48F9-8354-6DBD06E0E805}" type="presParOf" srcId="{51DF26A9-01AC-49DA-8796-856017EEF751}" destId="{22755793-8BC5-40B5-BA06-2E15275CFE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B7D8B3-8236-4A8B-BA69-F0A8F18095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3C9CC2-3125-4DDD-B7A4-3B6E9AF832ED}">
      <dgm:prSet phldrT="[Text]" custT="1"/>
      <dgm:spPr/>
      <dgm:t>
        <a:bodyPr/>
        <a:lstStyle/>
        <a:p>
          <a:r>
            <a:rPr lang="en-US" sz="2400" dirty="0"/>
            <a:t>Appoint a coordinator to help guide the process</a:t>
          </a:r>
        </a:p>
      </dgm:t>
    </dgm:pt>
    <dgm:pt modelId="{682B366A-0DDB-41EB-819E-F24212BA9D1F}" type="parTrans" cxnId="{47C9607E-3046-4F0F-A4E7-22209BD8BA65}">
      <dgm:prSet/>
      <dgm:spPr/>
      <dgm:t>
        <a:bodyPr/>
        <a:lstStyle/>
        <a:p>
          <a:endParaRPr lang="en-US" sz="2400"/>
        </a:p>
      </dgm:t>
    </dgm:pt>
    <dgm:pt modelId="{4EDC7260-63D4-4955-A10F-7D77AD506117}" type="sibTrans" cxnId="{47C9607E-3046-4F0F-A4E7-22209BD8BA65}">
      <dgm:prSet/>
      <dgm:spPr/>
      <dgm:t>
        <a:bodyPr/>
        <a:lstStyle/>
        <a:p>
          <a:endParaRPr lang="en-US" sz="2400"/>
        </a:p>
      </dgm:t>
    </dgm:pt>
    <dgm:pt modelId="{3B2A3072-8E1D-481B-A5D4-98C03E77511D}">
      <dgm:prSet phldrT="[Text]" custT="1"/>
      <dgm:spPr/>
      <dgm:t>
        <a:bodyPr/>
        <a:lstStyle/>
        <a:p>
          <a:r>
            <a:rPr lang="en-US" sz="2400" dirty="0"/>
            <a:t>The coordinator can be either municipal staff, a community leader, a contract position, or a volunteer</a:t>
          </a:r>
        </a:p>
      </dgm:t>
    </dgm:pt>
    <dgm:pt modelId="{DF2A3EA2-FF44-4D05-9FCE-C5ED679CC1D2}" type="parTrans" cxnId="{37B24C72-704F-45AA-9ECC-379F20F15E83}">
      <dgm:prSet/>
      <dgm:spPr/>
      <dgm:t>
        <a:bodyPr/>
        <a:lstStyle/>
        <a:p>
          <a:endParaRPr lang="en-US" sz="2400"/>
        </a:p>
      </dgm:t>
    </dgm:pt>
    <dgm:pt modelId="{0183980E-F818-44B3-AADB-A52BA321952D}" type="sibTrans" cxnId="{37B24C72-704F-45AA-9ECC-379F20F15E83}">
      <dgm:prSet/>
      <dgm:spPr/>
      <dgm:t>
        <a:bodyPr/>
        <a:lstStyle/>
        <a:p>
          <a:endParaRPr lang="en-US" sz="2400"/>
        </a:p>
      </dgm:t>
    </dgm:pt>
    <dgm:pt modelId="{84E25417-C724-4538-8AC3-8C0AD2782D7F}">
      <dgm:prSet phldrT="[Text]" custT="1"/>
      <dgm:spPr/>
      <dgm:t>
        <a:bodyPr/>
        <a:lstStyle/>
        <a:p>
          <a:endParaRPr lang="en-US" sz="2400" dirty="0"/>
        </a:p>
      </dgm:t>
    </dgm:pt>
    <dgm:pt modelId="{1A8EEE23-47F0-4F13-B98F-C2E3A5620194}" type="sibTrans" cxnId="{56B4F926-FDCD-4AB0-A2C1-1F9D09E5CC93}">
      <dgm:prSet/>
      <dgm:spPr/>
      <dgm:t>
        <a:bodyPr/>
        <a:lstStyle/>
        <a:p>
          <a:endParaRPr lang="en-US" sz="2400"/>
        </a:p>
      </dgm:t>
    </dgm:pt>
    <dgm:pt modelId="{D7EE1DAE-34D5-4419-9FC3-FF8EE78F7A6A}" type="parTrans" cxnId="{56B4F926-FDCD-4AB0-A2C1-1F9D09E5CC93}">
      <dgm:prSet/>
      <dgm:spPr/>
      <dgm:t>
        <a:bodyPr/>
        <a:lstStyle/>
        <a:p>
          <a:endParaRPr lang="en-US" sz="2400"/>
        </a:p>
      </dgm:t>
    </dgm:pt>
    <dgm:pt modelId="{85A04647-E02F-4B7F-A98A-E71172553CE2}" type="pres">
      <dgm:prSet presAssocID="{62B7D8B3-8236-4A8B-BA69-F0A8F18095FC}" presName="vert0" presStyleCnt="0">
        <dgm:presLayoutVars>
          <dgm:dir/>
          <dgm:animOne val="branch"/>
          <dgm:animLvl val="lvl"/>
        </dgm:presLayoutVars>
      </dgm:prSet>
      <dgm:spPr/>
    </dgm:pt>
    <dgm:pt modelId="{1378794A-9606-49CF-A849-10EDC785C6C4}" type="pres">
      <dgm:prSet presAssocID="{84E25417-C724-4538-8AC3-8C0AD2782D7F}" presName="thickLine" presStyleLbl="alignNode1" presStyleIdx="0" presStyleCnt="1" custLinFactNeighborY="-6477"/>
      <dgm:spPr/>
    </dgm:pt>
    <dgm:pt modelId="{DD772AA7-1BE3-412A-B161-B248650ACDA4}" type="pres">
      <dgm:prSet presAssocID="{84E25417-C724-4538-8AC3-8C0AD2782D7F}" presName="horz1" presStyleCnt="0"/>
      <dgm:spPr/>
    </dgm:pt>
    <dgm:pt modelId="{DF7A714B-2D5F-4030-AABF-D852E50AE623}" type="pres">
      <dgm:prSet presAssocID="{84E25417-C724-4538-8AC3-8C0AD2782D7F}" presName="tx1" presStyleLbl="revTx" presStyleIdx="0" presStyleCnt="3"/>
      <dgm:spPr/>
    </dgm:pt>
    <dgm:pt modelId="{D9FC4E8A-4AB6-4040-A91A-F04553F00565}" type="pres">
      <dgm:prSet presAssocID="{84E25417-C724-4538-8AC3-8C0AD2782D7F}" presName="vert1" presStyleCnt="0"/>
      <dgm:spPr/>
    </dgm:pt>
    <dgm:pt modelId="{5D286A8B-EE7A-4109-8D28-1F551E8821BF}" type="pres">
      <dgm:prSet presAssocID="{9A3C9CC2-3125-4DDD-B7A4-3B6E9AF832ED}" presName="vertSpace2a" presStyleCnt="0"/>
      <dgm:spPr/>
    </dgm:pt>
    <dgm:pt modelId="{B8F23DDC-1835-46D2-A56B-5EF46BAE9056}" type="pres">
      <dgm:prSet presAssocID="{9A3C9CC2-3125-4DDD-B7A4-3B6E9AF832ED}" presName="horz2" presStyleCnt="0"/>
      <dgm:spPr/>
    </dgm:pt>
    <dgm:pt modelId="{65C805D0-2C34-4EF0-9BEB-252D324893F5}" type="pres">
      <dgm:prSet presAssocID="{9A3C9CC2-3125-4DDD-B7A4-3B6E9AF832ED}" presName="horzSpace2" presStyleCnt="0"/>
      <dgm:spPr/>
    </dgm:pt>
    <dgm:pt modelId="{98A88E4A-00F0-4CED-846D-60AA60F00100}" type="pres">
      <dgm:prSet presAssocID="{9A3C9CC2-3125-4DDD-B7A4-3B6E9AF832ED}" presName="tx2" presStyleLbl="revTx" presStyleIdx="1" presStyleCnt="3" custScaleX="114297" custScaleY="64220"/>
      <dgm:spPr/>
    </dgm:pt>
    <dgm:pt modelId="{2333B916-A8EE-4BC1-ADC9-8B763F241FB9}" type="pres">
      <dgm:prSet presAssocID="{9A3C9CC2-3125-4DDD-B7A4-3B6E9AF832ED}" presName="vert2" presStyleCnt="0"/>
      <dgm:spPr/>
    </dgm:pt>
    <dgm:pt modelId="{3211586B-1D06-4EDE-9A3F-6E83BF8E2C56}" type="pres">
      <dgm:prSet presAssocID="{9A3C9CC2-3125-4DDD-B7A4-3B6E9AF832ED}" presName="thinLine2b" presStyleLbl="callout" presStyleIdx="0" presStyleCnt="2"/>
      <dgm:spPr/>
    </dgm:pt>
    <dgm:pt modelId="{EFD9A688-DC20-4F26-AA5F-2EBFA4A3D93A}" type="pres">
      <dgm:prSet presAssocID="{9A3C9CC2-3125-4DDD-B7A4-3B6E9AF832ED}" presName="vertSpace2b" presStyleCnt="0"/>
      <dgm:spPr/>
    </dgm:pt>
    <dgm:pt modelId="{9E219DAD-6995-43FE-A6D3-E67E9E6BD7BE}" type="pres">
      <dgm:prSet presAssocID="{3B2A3072-8E1D-481B-A5D4-98C03E77511D}" presName="horz2" presStyleCnt="0"/>
      <dgm:spPr/>
    </dgm:pt>
    <dgm:pt modelId="{9E8B309F-3ACA-44D2-B9D0-83DA10B1A34E}" type="pres">
      <dgm:prSet presAssocID="{3B2A3072-8E1D-481B-A5D4-98C03E77511D}" presName="horzSpace2" presStyleCnt="0"/>
      <dgm:spPr/>
    </dgm:pt>
    <dgm:pt modelId="{4F905F3C-BFC0-479D-A742-51CAA83C9901}" type="pres">
      <dgm:prSet presAssocID="{3B2A3072-8E1D-481B-A5D4-98C03E77511D}" presName="tx2" presStyleLbl="revTx" presStyleIdx="2" presStyleCnt="3"/>
      <dgm:spPr/>
    </dgm:pt>
    <dgm:pt modelId="{FEC82AC6-5933-4332-9B2A-39B9EB5F7ED5}" type="pres">
      <dgm:prSet presAssocID="{3B2A3072-8E1D-481B-A5D4-98C03E77511D}" presName="vert2" presStyleCnt="0"/>
      <dgm:spPr/>
    </dgm:pt>
    <dgm:pt modelId="{C0386018-0EFC-4F0A-A329-8B1EA03C7AC9}" type="pres">
      <dgm:prSet presAssocID="{3B2A3072-8E1D-481B-A5D4-98C03E77511D}" presName="thinLine2b" presStyleLbl="callout" presStyleIdx="1" presStyleCnt="2"/>
      <dgm:spPr/>
    </dgm:pt>
    <dgm:pt modelId="{92CA39F0-9AD7-4338-BB7A-8E3E11AE1EAD}" type="pres">
      <dgm:prSet presAssocID="{3B2A3072-8E1D-481B-A5D4-98C03E77511D}" presName="vertSpace2b" presStyleCnt="0"/>
      <dgm:spPr/>
    </dgm:pt>
  </dgm:ptLst>
  <dgm:cxnLst>
    <dgm:cxn modelId="{CF73E018-83F0-45D6-B6AC-54D5509E52DD}" type="presOf" srcId="{3B2A3072-8E1D-481B-A5D4-98C03E77511D}" destId="{4F905F3C-BFC0-479D-A742-51CAA83C9901}" srcOrd="0" destOrd="0" presId="urn:microsoft.com/office/officeart/2008/layout/LinedList"/>
    <dgm:cxn modelId="{56B4F926-FDCD-4AB0-A2C1-1F9D09E5CC93}" srcId="{62B7D8B3-8236-4A8B-BA69-F0A8F18095FC}" destId="{84E25417-C724-4538-8AC3-8C0AD2782D7F}" srcOrd="0" destOrd="0" parTransId="{D7EE1DAE-34D5-4419-9FC3-FF8EE78F7A6A}" sibTransId="{1A8EEE23-47F0-4F13-B98F-C2E3A5620194}"/>
    <dgm:cxn modelId="{68F25C46-00AF-481D-9AED-AE7BDA6ACD41}" type="presOf" srcId="{62B7D8B3-8236-4A8B-BA69-F0A8F18095FC}" destId="{85A04647-E02F-4B7F-A98A-E71172553CE2}" srcOrd="0" destOrd="0" presId="urn:microsoft.com/office/officeart/2008/layout/LinedList"/>
    <dgm:cxn modelId="{37B24C72-704F-45AA-9ECC-379F20F15E83}" srcId="{84E25417-C724-4538-8AC3-8C0AD2782D7F}" destId="{3B2A3072-8E1D-481B-A5D4-98C03E77511D}" srcOrd="1" destOrd="0" parTransId="{DF2A3EA2-FF44-4D05-9FCE-C5ED679CC1D2}" sibTransId="{0183980E-F818-44B3-AADB-A52BA321952D}"/>
    <dgm:cxn modelId="{47C9607E-3046-4F0F-A4E7-22209BD8BA65}" srcId="{84E25417-C724-4538-8AC3-8C0AD2782D7F}" destId="{9A3C9CC2-3125-4DDD-B7A4-3B6E9AF832ED}" srcOrd="0" destOrd="0" parTransId="{682B366A-0DDB-41EB-819E-F24212BA9D1F}" sibTransId="{4EDC7260-63D4-4955-A10F-7D77AD506117}"/>
    <dgm:cxn modelId="{88A90EB1-CBFF-4DE5-86DD-8D0E2E0576AC}" type="presOf" srcId="{9A3C9CC2-3125-4DDD-B7A4-3B6E9AF832ED}" destId="{98A88E4A-00F0-4CED-846D-60AA60F00100}" srcOrd="0" destOrd="0" presId="urn:microsoft.com/office/officeart/2008/layout/LinedList"/>
    <dgm:cxn modelId="{F15702FA-2AFD-4FB9-A0C4-C1EE2C63B641}" type="presOf" srcId="{84E25417-C724-4538-8AC3-8C0AD2782D7F}" destId="{DF7A714B-2D5F-4030-AABF-D852E50AE623}" srcOrd="0" destOrd="0" presId="urn:microsoft.com/office/officeart/2008/layout/LinedList"/>
    <dgm:cxn modelId="{0D5AFCE1-4EC3-40FD-8DB1-BB058DE27A60}" type="presParOf" srcId="{85A04647-E02F-4B7F-A98A-E71172553CE2}" destId="{1378794A-9606-49CF-A849-10EDC785C6C4}" srcOrd="0" destOrd="0" presId="urn:microsoft.com/office/officeart/2008/layout/LinedList"/>
    <dgm:cxn modelId="{68C18DBF-5B9A-40A8-AA5C-9B6F88099395}" type="presParOf" srcId="{85A04647-E02F-4B7F-A98A-E71172553CE2}" destId="{DD772AA7-1BE3-412A-B161-B248650ACDA4}" srcOrd="1" destOrd="0" presId="urn:microsoft.com/office/officeart/2008/layout/LinedList"/>
    <dgm:cxn modelId="{085B1AA3-BF9F-4373-9D4B-50D425A79938}" type="presParOf" srcId="{DD772AA7-1BE3-412A-B161-B248650ACDA4}" destId="{DF7A714B-2D5F-4030-AABF-D852E50AE623}" srcOrd="0" destOrd="0" presId="urn:microsoft.com/office/officeart/2008/layout/LinedList"/>
    <dgm:cxn modelId="{1583C99B-0CB4-4B43-B208-DEF19382CFBB}" type="presParOf" srcId="{DD772AA7-1BE3-412A-B161-B248650ACDA4}" destId="{D9FC4E8A-4AB6-4040-A91A-F04553F00565}" srcOrd="1" destOrd="0" presId="urn:microsoft.com/office/officeart/2008/layout/LinedList"/>
    <dgm:cxn modelId="{642B044F-5C48-435A-B27B-7DD8DBC44EBF}" type="presParOf" srcId="{D9FC4E8A-4AB6-4040-A91A-F04553F00565}" destId="{5D286A8B-EE7A-4109-8D28-1F551E8821BF}" srcOrd="0" destOrd="0" presId="urn:microsoft.com/office/officeart/2008/layout/LinedList"/>
    <dgm:cxn modelId="{CF8D21FB-7D83-4D65-AB48-DCDD58FAC254}" type="presParOf" srcId="{D9FC4E8A-4AB6-4040-A91A-F04553F00565}" destId="{B8F23DDC-1835-46D2-A56B-5EF46BAE9056}" srcOrd="1" destOrd="0" presId="urn:microsoft.com/office/officeart/2008/layout/LinedList"/>
    <dgm:cxn modelId="{E8065DAD-4FA1-4F50-AD6E-B674F70E2174}" type="presParOf" srcId="{B8F23DDC-1835-46D2-A56B-5EF46BAE9056}" destId="{65C805D0-2C34-4EF0-9BEB-252D324893F5}" srcOrd="0" destOrd="0" presId="urn:microsoft.com/office/officeart/2008/layout/LinedList"/>
    <dgm:cxn modelId="{13460A2D-BDD1-4EA7-A108-B8170C10B5E7}" type="presParOf" srcId="{B8F23DDC-1835-46D2-A56B-5EF46BAE9056}" destId="{98A88E4A-00F0-4CED-846D-60AA60F00100}" srcOrd="1" destOrd="0" presId="urn:microsoft.com/office/officeart/2008/layout/LinedList"/>
    <dgm:cxn modelId="{EA0CBFE6-6EE6-4F7B-A530-AAA450C26B09}" type="presParOf" srcId="{B8F23DDC-1835-46D2-A56B-5EF46BAE9056}" destId="{2333B916-A8EE-4BC1-ADC9-8B763F241FB9}" srcOrd="2" destOrd="0" presId="urn:microsoft.com/office/officeart/2008/layout/LinedList"/>
    <dgm:cxn modelId="{54CC9E71-7E24-45FE-91CA-EACDBA4B9714}" type="presParOf" srcId="{D9FC4E8A-4AB6-4040-A91A-F04553F00565}" destId="{3211586B-1D06-4EDE-9A3F-6E83BF8E2C56}" srcOrd="2" destOrd="0" presId="urn:microsoft.com/office/officeart/2008/layout/LinedList"/>
    <dgm:cxn modelId="{9D65ABB4-FCE2-4F29-A2AB-729016E484A9}" type="presParOf" srcId="{D9FC4E8A-4AB6-4040-A91A-F04553F00565}" destId="{EFD9A688-DC20-4F26-AA5F-2EBFA4A3D93A}" srcOrd="3" destOrd="0" presId="urn:microsoft.com/office/officeart/2008/layout/LinedList"/>
    <dgm:cxn modelId="{A8AD6A55-2A90-4E9C-A8D3-E549B85C6791}" type="presParOf" srcId="{D9FC4E8A-4AB6-4040-A91A-F04553F00565}" destId="{9E219DAD-6995-43FE-A6D3-E67E9E6BD7BE}" srcOrd="4" destOrd="0" presId="urn:microsoft.com/office/officeart/2008/layout/LinedList"/>
    <dgm:cxn modelId="{FA06498A-8AA4-4C4B-A4B8-05138A1113D6}" type="presParOf" srcId="{9E219DAD-6995-43FE-A6D3-E67E9E6BD7BE}" destId="{9E8B309F-3ACA-44D2-B9D0-83DA10B1A34E}" srcOrd="0" destOrd="0" presId="urn:microsoft.com/office/officeart/2008/layout/LinedList"/>
    <dgm:cxn modelId="{B6A58185-44E8-4C90-AB68-C0D6961955D9}" type="presParOf" srcId="{9E219DAD-6995-43FE-A6D3-E67E9E6BD7BE}" destId="{4F905F3C-BFC0-479D-A742-51CAA83C9901}" srcOrd="1" destOrd="0" presId="urn:microsoft.com/office/officeart/2008/layout/LinedList"/>
    <dgm:cxn modelId="{0AEFF3AC-0DF2-4EED-9FE0-5A75BD635DDF}" type="presParOf" srcId="{9E219DAD-6995-43FE-A6D3-E67E9E6BD7BE}" destId="{FEC82AC6-5933-4332-9B2A-39B9EB5F7ED5}" srcOrd="2" destOrd="0" presId="urn:microsoft.com/office/officeart/2008/layout/LinedList"/>
    <dgm:cxn modelId="{FF9B9179-9688-4D9C-877A-A0D6B4A03160}" type="presParOf" srcId="{D9FC4E8A-4AB6-4040-A91A-F04553F00565}" destId="{C0386018-0EFC-4F0A-A329-8B1EA03C7AC9}" srcOrd="5" destOrd="0" presId="urn:microsoft.com/office/officeart/2008/layout/LinedList"/>
    <dgm:cxn modelId="{AC14B548-67E1-41ED-B8A9-03A2D1B5F85B}" type="presParOf" srcId="{D9FC4E8A-4AB6-4040-A91A-F04553F00565}" destId="{92CA39F0-9AD7-4338-BB7A-8E3E11AE1EA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AA354F-9C8B-477E-853B-ED7F1BABD0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0B178-F979-4D83-8DCA-C371D10B371E}">
      <dgm:prSet phldrT="[Text]"/>
      <dgm:spPr/>
      <dgm:t>
        <a:bodyPr/>
        <a:lstStyle/>
        <a:p>
          <a:r>
            <a:rPr lang="en-US" dirty="0"/>
            <a:t>1. A Lead Group </a:t>
          </a:r>
        </a:p>
      </dgm:t>
    </dgm:pt>
    <dgm:pt modelId="{A4D06386-B208-4848-AD14-990D5F6B69A5}" type="parTrans" cxnId="{EAA1D8B0-6ACB-48ED-8709-AB42C319ED7B}">
      <dgm:prSet/>
      <dgm:spPr/>
      <dgm:t>
        <a:bodyPr/>
        <a:lstStyle/>
        <a:p>
          <a:endParaRPr lang="en-US"/>
        </a:p>
      </dgm:t>
    </dgm:pt>
    <dgm:pt modelId="{B453E33A-DD8B-42D4-BC19-17A52BF67E2B}" type="sibTrans" cxnId="{EAA1D8B0-6ACB-48ED-8709-AB42C319ED7B}">
      <dgm:prSet/>
      <dgm:spPr/>
      <dgm:t>
        <a:bodyPr/>
        <a:lstStyle/>
        <a:p>
          <a:endParaRPr lang="en-US"/>
        </a:p>
      </dgm:t>
    </dgm:pt>
    <dgm:pt modelId="{7C557F3D-A8C0-4DC4-887C-9A4BD03C4B7A}">
      <dgm:prSet phldrT="[Text]"/>
      <dgm:spPr/>
      <dgm:t>
        <a:bodyPr/>
        <a:lstStyle/>
        <a:p>
          <a:r>
            <a:rPr lang="en-US" dirty="0"/>
            <a:t>3. A Community Network</a:t>
          </a:r>
        </a:p>
      </dgm:t>
    </dgm:pt>
    <dgm:pt modelId="{3C459D53-88C8-4A37-ADAE-B87DD04BD3FD}" type="parTrans" cxnId="{72B40881-BE29-453A-ADAC-8FF7F4A5D2B6}">
      <dgm:prSet/>
      <dgm:spPr/>
      <dgm:t>
        <a:bodyPr/>
        <a:lstStyle/>
        <a:p>
          <a:endParaRPr lang="en-US"/>
        </a:p>
      </dgm:t>
    </dgm:pt>
    <dgm:pt modelId="{C4636808-18F5-406D-8E85-B67ABEDAA4CD}" type="sibTrans" cxnId="{72B40881-BE29-453A-ADAC-8FF7F4A5D2B6}">
      <dgm:prSet/>
      <dgm:spPr/>
      <dgm:t>
        <a:bodyPr/>
        <a:lstStyle/>
        <a:p>
          <a:endParaRPr lang="en-US"/>
        </a:p>
      </dgm:t>
    </dgm:pt>
    <dgm:pt modelId="{054CB9A6-5AC6-493C-ABED-C1A82205F58C}">
      <dgm:prSet phldrT="[Text]"/>
      <dgm:spPr/>
      <dgm:t>
        <a:bodyPr/>
        <a:lstStyle/>
        <a:p>
          <a:r>
            <a:rPr lang="en-US" dirty="0"/>
            <a:t>4. A Community Scan</a:t>
          </a:r>
        </a:p>
      </dgm:t>
    </dgm:pt>
    <dgm:pt modelId="{09E19732-CEE3-4A94-8845-AC29DAF78C55}" type="parTrans" cxnId="{A6CF79BD-8BFA-4F8A-BFA2-39BB01AC4356}">
      <dgm:prSet/>
      <dgm:spPr/>
      <dgm:t>
        <a:bodyPr/>
        <a:lstStyle/>
        <a:p>
          <a:endParaRPr lang="en-US"/>
        </a:p>
      </dgm:t>
    </dgm:pt>
    <dgm:pt modelId="{41A1B30B-2E9D-46CF-A7FA-4D0D9E4904CE}" type="sibTrans" cxnId="{A6CF79BD-8BFA-4F8A-BFA2-39BB01AC4356}">
      <dgm:prSet/>
      <dgm:spPr/>
      <dgm:t>
        <a:bodyPr/>
        <a:lstStyle/>
        <a:p>
          <a:endParaRPr lang="en-US"/>
        </a:p>
      </dgm:t>
    </dgm:pt>
    <dgm:pt modelId="{4DD55329-9413-4717-9A7E-B43EF9AA5BE7}">
      <dgm:prSet/>
      <dgm:spPr/>
      <dgm:t>
        <a:bodyPr/>
        <a:lstStyle/>
        <a:p>
          <a:r>
            <a:rPr lang="en-US" dirty="0"/>
            <a:t>5. An Action Plan</a:t>
          </a:r>
        </a:p>
      </dgm:t>
    </dgm:pt>
    <dgm:pt modelId="{4AD37F0A-B35F-412D-84C7-AC2303CE1F53}" type="parTrans" cxnId="{05563FF6-497A-4F4F-81EF-D788CD35750C}">
      <dgm:prSet/>
      <dgm:spPr/>
      <dgm:t>
        <a:bodyPr/>
        <a:lstStyle/>
        <a:p>
          <a:endParaRPr lang="en-US"/>
        </a:p>
      </dgm:t>
    </dgm:pt>
    <dgm:pt modelId="{76DF4509-6CD2-44AE-8F03-02ED19532E04}" type="sibTrans" cxnId="{05563FF6-497A-4F4F-81EF-D788CD35750C}">
      <dgm:prSet/>
      <dgm:spPr/>
      <dgm:t>
        <a:bodyPr/>
        <a:lstStyle/>
        <a:p>
          <a:endParaRPr lang="en-US"/>
        </a:p>
      </dgm:t>
    </dgm:pt>
    <dgm:pt modelId="{7EC24EE3-52BB-45D0-A59F-6D85AC546B17}">
      <dgm:prSet/>
      <dgm:spPr/>
      <dgm:t>
        <a:bodyPr/>
        <a:lstStyle/>
        <a:p>
          <a:r>
            <a:rPr lang="en-US" dirty="0"/>
            <a:t>7. Celebration and Review</a:t>
          </a:r>
        </a:p>
      </dgm:t>
    </dgm:pt>
    <dgm:pt modelId="{C662C60C-7605-44E6-A308-CFA040829CE1}" type="parTrans" cxnId="{0EC80D77-5E17-43E7-A573-AAB561863AD8}">
      <dgm:prSet/>
      <dgm:spPr/>
      <dgm:t>
        <a:bodyPr/>
        <a:lstStyle/>
        <a:p>
          <a:endParaRPr lang="en-US"/>
        </a:p>
      </dgm:t>
    </dgm:pt>
    <dgm:pt modelId="{FB3FAF28-DF12-41A9-BE8B-866F798FFCFB}" type="sibTrans" cxnId="{0EC80D77-5E17-43E7-A573-AAB561863AD8}">
      <dgm:prSet/>
      <dgm:spPr/>
      <dgm:t>
        <a:bodyPr/>
        <a:lstStyle/>
        <a:p>
          <a:endParaRPr lang="en-US"/>
        </a:p>
      </dgm:t>
    </dgm:pt>
    <dgm:pt modelId="{E674908A-4311-4DCE-A42D-298307C4BDD6}">
      <dgm:prSet/>
      <dgm:spPr/>
      <dgm:t>
        <a:bodyPr/>
        <a:lstStyle/>
        <a:p>
          <a:r>
            <a:rPr lang="en-US" dirty="0"/>
            <a:t>6. Campaigns and Projects</a:t>
          </a:r>
        </a:p>
      </dgm:t>
    </dgm:pt>
    <dgm:pt modelId="{EC328F33-5907-4FD5-87E3-02A20984B924}" type="parTrans" cxnId="{8547D56C-964B-4B99-858C-8AAB180B1EB1}">
      <dgm:prSet/>
      <dgm:spPr/>
      <dgm:t>
        <a:bodyPr/>
        <a:lstStyle/>
        <a:p>
          <a:endParaRPr lang="en-US"/>
        </a:p>
      </dgm:t>
    </dgm:pt>
    <dgm:pt modelId="{8B95C646-8523-4BE9-9AE3-A180E48BCDF2}" type="sibTrans" cxnId="{8547D56C-964B-4B99-858C-8AAB180B1EB1}">
      <dgm:prSet/>
      <dgm:spPr/>
      <dgm:t>
        <a:bodyPr/>
        <a:lstStyle/>
        <a:p>
          <a:endParaRPr lang="en-US"/>
        </a:p>
      </dgm:t>
    </dgm:pt>
    <dgm:pt modelId="{2A56BE75-C7C9-48BD-AC13-7104F8A45242}">
      <dgm:prSet/>
      <dgm:spPr/>
      <dgm:t>
        <a:bodyPr/>
        <a:lstStyle/>
        <a:p>
          <a:endParaRPr lang="en-US"/>
        </a:p>
      </dgm:t>
    </dgm:pt>
    <dgm:pt modelId="{56E67A69-CCD7-4C94-9DEB-09D053B36700}" type="parTrans" cxnId="{340A9CCF-E1FA-4471-BB4B-AC48128E88FC}">
      <dgm:prSet/>
      <dgm:spPr/>
      <dgm:t>
        <a:bodyPr/>
        <a:lstStyle/>
        <a:p>
          <a:endParaRPr lang="en-US"/>
        </a:p>
      </dgm:t>
    </dgm:pt>
    <dgm:pt modelId="{B408290E-6872-473A-AF94-7BDA492B9787}" type="sibTrans" cxnId="{340A9CCF-E1FA-4471-BB4B-AC48128E88FC}">
      <dgm:prSet/>
      <dgm:spPr/>
      <dgm:t>
        <a:bodyPr/>
        <a:lstStyle/>
        <a:p>
          <a:endParaRPr lang="en-US"/>
        </a:p>
      </dgm:t>
    </dgm:pt>
    <dgm:pt modelId="{94C17FC1-0AE3-40EB-9D26-B007D5A5CBAB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2. A Coordinator</a:t>
          </a:r>
        </a:p>
      </dgm:t>
    </dgm:pt>
    <dgm:pt modelId="{25B764D2-E32D-46B4-8D07-44B4736F6594}" type="parTrans" cxnId="{65C16417-3978-49E4-B20F-CC60985AE903}">
      <dgm:prSet/>
      <dgm:spPr/>
      <dgm:t>
        <a:bodyPr/>
        <a:lstStyle/>
        <a:p>
          <a:endParaRPr lang="en-US"/>
        </a:p>
      </dgm:t>
    </dgm:pt>
    <dgm:pt modelId="{6A6754E2-31AE-4FE5-9145-FBDCE8B5521B}" type="sibTrans" cxnId="{65C16417-3978-49E4-B20F-CC60985AE903}">
      <dgm:prSet/>
      <dgm:spPr/>
      <dgm:t>
        <a:bodyPr/>
        <a:lstStyle/>
        <a:p>
          <a:endParaRPr lang="en-US"/>
        </a:p>
      </dgm:t>
    </dgm:pt>
    <dgm:pt modelId="{2EE109ED-7153-469F-A115-AEA7C192DDEF}" type="pres">
      <dgm:prSet presAssocID="{9BAA354F-9C8B-477E-853B-ED7F1BABD0BB}" presName="Name0" presStyleCnt="0">
        <dgm:presLayoutVars>
          <dgm:chMax val="7"/>
          <dgm:chPref val="7"/>
          <dgm:dir/>
        </dgm:presLayoutVars>
      </dgm:prSet>
      <dgm:spPr/>
    </dgm:pt>
    <dgm:pt modelId="{715860B7-65F2-46E5-9840-4E2CE4E06A72}" type="pres">
      <dgm:prSet presAssocID="{9BAA354F-9C8B-477E-853B-ED7F1BABD0BB}" presName="Name1" presStyleCnt="0"/>
      <dgm:spPr/>
    </dgm:pt>
    <dgm:pt modelId="{74E4DA14-61DF-4794-A43B-3CC20BA06A07}" type="pres">
      <dgm:prSet presAssocID="{9BAA354F-9C8B-477E-853B-ED7F1BABD0BB}" presName="cycle" presStyleCnt="0"/>
      <dgm:spPr/>
    </dgm:pt>
    <dgm:pt modelId="{CCA2DC84-4D82-494A-A14D-A66D06B972B1}" type="pres">
      <dgm:prSet presAssocID="{9BAA354F-9C8B-477E-853B-ED7F1BABD0BB}" presName="srcNode" presStyleLbl="node1" presStyleIdx="0" presStyleCnt="7"/>
      <dgm:spPr/>
    </dgm:pt>
    <dgm:pt modelId="{6F6AFF68-62E6-4DAD-B499-1C4809054C19}" type="pres">
      <dgm:prSet presAssocID="{9BAA354F-9C8B-477E-853B-ED7F1BABD0BB}" presName="conn" presStyleLbl="parChTrans1D2" presStyleIdx="0" presStyleCnt="1"/>
      <dgm:spPr/>
    </dgm:pt>
    <dgm:pt modelId="{92B60C39-19D1-43F4-AD54-1B446B2768AF}" type="pres">
      <dgm:prSet presAssocID="{9BAA354F-9C8B-477E-853B-ED7F1BABD0BB}" presName="extraNode" presStyleLbl="node1" presStyleIdx="0" presStyleCnt="7"/>
      <dgm:spPr/>
    </dgm:pt>
    <dgm:pt modelId="{D7989641-532A-4391-8724-D4DAE9C7EA0C}" type="pres">
      <dgm:prSet presAssocID="{9BAA354F-9C8B-477E-853B-ED7F1BABD0BB}" presName="dstNode" presStyleLbl="node1" presStyleIdx="0" presStyleCnt="7"/>
      <dgm:spPr/>
    </dgm:pt>
    <dgm:pt modelId="{427E9642-6A0B-47B7-B08B-B91631999634}" type="pres">
      <dgm:prSet presAssocID="{1A00B178-F979-4D83-8DCA-C371D10B371E}" presName="text_1" presStyleLbl="node1" presStyleIdx="0" presStyleCnt="7">
        <dgm:presLayoutVars>
          <dgm:bulletEnabled val="1"/>
        </dgm:presLayoutVars>
      </dgm:prSet>
      <dgm:spPr/>
    </dgm:pt>
    <dgm:pt modelId="{2C465C0D-9EA5-452F-B789-C777DFEE7D33}" type="pres">
      <dgm:prSet presAssocID="{1A00B178-F979-4D83-8DCA-C371D10B371E}" presName="accent_1" presStyleCnt="0"/>
      <dgm:spPr/>
    </dgm:pt>
    <dgm:pt modelId="{EFFC4DE0-D547-4198-9A02-EE881C3F8E7B}" type="pres">
      <dgm:prSet presAssocID="{1A00B178-F979-4D83-8DCA-C371D10B371E}" presName="accentRepeatNode" presStyleLbl="solidFgAcc1" presStyleIdx="0" presStyleCnt="7"/>
      <dgm:spPr/>
    </dgm:pt>
    <dgm:pt modelId="{FE28AA2F-AFD7-4153-BDC7-AE5724DA90EF}" type="pres">
      <dgm:prSet presAssocID="{94C17FC1-0AE3-40EB-9D26-B007D5A5CBAB}" presName="text_2" presStyleLbl="node1" presStyleIdx="1" presStyleCnt="7">
        <dgm:presLayoutVars>
          <dgm:bulletEnabled val="1"/>
        </dgm:presLayoutVars>
      </dgm:prSet>
      <dgm:spPr/>
    </dgm:pt>
    <dgm:pt modelId="{9C705693-5919-428E-9E01-9E174F3FB460}" type="pres">
      <dgm:prSet presAssocID="{94C17FC1-0AE3-40EB-9D26-B007D5A5CBAB}" presName="accent_2" presStyleCnt="0"/>
      <dgm:spPr/>
    </dgm:pt>
    <dgm:pt modelId="{8AD86C54-08B5-48B0-B5B7-A79D6A8DB614}" type="pres">
      <dgm:prSet presAssocID="{94C17FC1-0AE3-40EB-9D26-B007D5A5CBAB}" presName="accentRepeatNode" presStyleLbl="solidFgAcc1" presStyleIdx="1" presStyleCnt="7"/>
      <dgm:spPr/>
    </dgm:pt>
    <dgm:pt modelId="{F3ADF4A3-1057-4E2B-9D51-564747DA9894}" type="pres">
      <dgm:prSet presAssocID="{7C557F3D-A8C0-4DC4-887C-9A4BD03C4B7A}" presName="text_3" presStyleLbl="node1" presStyleIdx="2" presStyleCnt="7">
        <dgm:presLayoutVars>
          <dgm:bulletEnabled val="1"/>
        </dgm:presLayoutVars>
      </dgm:prSet>
      <dgm:spPr/>
    </dgm:pt>
    <dgm:pt modelId="{91AB1458-1A05-4D78-B455-2C98110C0EB0}" type="pres">
      <dgm:prSet presAssocID="{7C557F3D-A8C0-4DC4-887C-9A4BD03C4B7A}" presName="accent_3" presStyleCnt="0"/>
      <dgm:spPr/>
    </dgm:pt>
    <dgm:pt modelId="{50CD9779-5C9C-42FB-B6D9-7557CA738246}" type="pres">
      <dgm:prSet presAssocID="{7C557F3D-A8C0-4DC4-887C-9A4BD03C4B7A}" presName="accentRepeatNode" presStyleLbl="solidFgAcc1" presStyleIdx="2" presStyleCnt="7"/>
      <dgm:spPr/>
    </dgm:pt>
    <dgm:pt modelId="{86D71717-D526-45B9-938D-BE4AF5C261E8}" type="pres">
      <dgm:prSet presAssocID="{054CB9A6-5AC6-493C-ABED-C1A82205F58C}" presName="text_4" presStyleLbl="node1" presStyleIdx="3" presStyleCnt="7">
        <dgm:presLayoutVars>
          <dgm:bulletEnabled val="1"/>
        </dgm:presLayoutVars>
      </dgm:prSet>
      <dgm:spPr/>
    </dgm:pt>
    <dgm:pt modelId="{90A854FF-2AA7-452A-AE50-22E4EB38E523}" type="pres">
      <dgm:prSet presAssocID="{054CB9A6-5AC6-493C-ABED-C1A82205F58C}" presName="accent_4" presStyleCnt="0"/>
      <dgm:spPr/>
    </dgm:pt>
    <dgm:pt modelId="{CB743EF1-4649-4E4E-8FBC-CC2FC78DA7F2}" type="pres">
      <dgm:prSet presAssocID="{054CB9A6-5AC6-493C-ABED-C1A82205F58C}" presName="accentRepeatNode" presStyleLbl="solidFgAcc1" presStyleIdx="3" presStyleCnt="7"/>
      <dgm:spPr/>
    </dgm:pt>
    <dgm:pt modelId="{2875509F-5EE3-41F1-B624-DE5442B8ED6A}" type="pres">
      <dgm:prSet presAssocID="{4DD55329-9413-4717-9A7E-B43EF9AA5BE7}" presName="text_5" presStyleLbl="node1" presStyleIdx="4" presStyleCnt="7">
        <dgm:presLayoutVars>
          <dgm:bulletEnabled val="1"/>
        </dgm:presLayoutVars>
      </dgm:prSet>
      <dgm:spPr/>
    </dgm:pt>
    <dgm:pt modelId="{0A509A81-96CA-4988-A700-6394E9F656BC}" type="pres">
      <dgm:prSet presAssocID="{4DD55329-9413-4717-9A7E-B43EF9AA5BE7}" presName="accent_5" presStyleCnt="0"/>
      <dgm:spPr/>
    </dgm:pt>
    <dgm:pt modelId="{C589E4C8-0BAE-4643-9EC7-0AE3DE3946C9}" type="pres">
      <dgm:prSet presAssocID="{4DD55329-9413-4717-9A7E-B43EF9AA5BE7}" presName="accentRepeatNode" presStyleLbl="solidFgAcc1" presStyleIdx="4" presStyleCnt="7"/>
      <dgm:spPr/>
    </dgm:pt>
    <dgm:pt modelId="{346C2491-510F-417A-8D7D-718D303C8286}" type="pres">
      <dgm:prSet presAssocID="{E674908A-4311-4DCE-A42D-298307C4BDD6}" presName="text_6" presStyleLbl="node1" presStyleIdx="5" presStyleCnt="7">
        <dgm:presLayoutVars>
          <dgm:bulletEnabled val="1"/>
        </dgm:presLayoutVars>
      </dgm:prSet>
      <dgm:spPr/>
    </dgm:pt>
    <dgm:pt modelId="{BF22DB6A-E7FB-4681-8A11-D5A0FCEF85A9}" type="pres">
      <dgm:prSet presAssocID="{E674908A-4311-4DCE-A42D-298307C4BDD6}" presName="accent_6" presStyleCnt="0"/>
      <dgm:spPr/>
    </dgm:pt>
    <dgm:pt modelId="{8568D9AA-BF88-4A58-86A0-299BA99DBC60}" type="pres">
      <dgm:prSet presAssocID="{E674908A-4311-4DCE-A42D-298307C4BDD6}" presName="accentRepeatNode" presStyleLbl="solidFgAcc1" presStyleIdx="5" presStyleCnt="7"/>
      <dgm:spPr/>
    </dgm:pt>
    <dgm:pt modelId="{94947DCE-D7D7-4770-81AD-5074A2B4B95F}" type="pres">
      <dgm:prSet presAssocID="{7EC24EE3-52BB-45D0-A59F-6D85AC546B17}" presName="text_7" presStyleLbl="node1" presStyleIdx="6" presStyleCnt="7">
        <dgm:presLayoutVars>
          <dgm:bulletEnabled val="1"/>
        </dgm:presLayoutVars>
      </dgm:prSet>
      <dgm:spPr/>
    </dgm:pt>
    <dgm:pt modelId="{51DF26A9-01AC-49DA-8796-856017EEF751}" type="pres">
      <dgm:prSet presAssocID="{7EC24EE3-52BB-45D0-A59F-6D85AC546B17}" presName="accent_7" presStyleCnt="0"/>
      <dgm:spPr/>
    </dgm:pt>
    <dgm:pt modelId="{22755793-8BC5-40B5-BA06-2E15275CFE58}" type="pres">
      <dgm:prSet presAssocID="{7EC24EE3-52BB-45D0-A59F-6D85AC546B17}" presName="accentRepeatNode" presStyleLbl="solidFgAcc1" presStyleIdx="6" presStyleCnt="7"/>
      <dgm:spPr/>
    </dgm:pt>
  </dgm:ptLst>
  <dgm:cxnLst>
    <dgm:cxn modelId="{46D22A15-0B9E-4F79-A477-53E605A6EEA0}" type="presOf" srcId="{7EC24EE3-52BB-45D0-A59F-6D85AC546B17}" destId="{94947DCE-D7D7-4770-81AD-5074A2B4B95F}" srcOrd="0" destOrd="0" presId="urn:microsoft.com/office/officeart/2008/layout/VerticalCurvedList"/>
    <dgm:cxn modelId="{65C16417-3978-49E4-B20F-CC60985AE903}" srcId="{9BAA354F-9C8B-477E-853B-ED7F1BABD0BB}" destId="{94C17FC1-0AE3-40EB-9D26-B007D5A5CBAB}" srcOrd="1" destOrd="0" parTransId="{25B764D2-E32D-46B4-8D07-44B4736F6594}" sibTransId="{6A6754E2-31AE-4FE5-9145-FBDCE8B5521B}"/>
    <dgm:cxn modelId="{EA9CFD42-3A3F-4C2A-ABFF-0776B907B817}" type="presOf" srcId="{1A00B178-F979-4D83-8DCA-C371D10B371E}" destId="{427E9642-6A0B-47B7-B08B-B91631999634}" srcOrd="0" destOrd="0" presId="urn:microsoft.com/office/officeart/2008/layout/VerticalCurvedList"/>
    <dgm:cxn modelId="{8547D56C-964B-4B99-858C-8AAB180B1EB1}" srcId="{9BAA354F-9C8B-477E-853B-ED7F1BABD0BB}" destId="{E674908A-4311-4DCE-A42D-298307C4BDD6}" srcOrd="5" destOrd="0" parTransId="{EC328F33-5907-4FD5-87E3-02A20984B924}" sibTransId="{8B95C646-8523-4BE9-9AE3-A180E48BCDF2}"/>
    <dgm:cxn modelId="{DA709473-7B21-4DFC-8B31-3CED70C49575}" type="presOf" srcId="{B453E33A-DD8B-42D4-BC19-17A52BF67E2B}" destId="{6F6AFF68-62E6-4DAD-B499-1C4809054C19}" srcOrd="0" destOrd="0" presId="urn:microsoft.com/office/officeart/2008/layout/VerticalCurvedList"/>
    <dgm:cxn modelId="{0EC80D77-5E17-43E7-A573-AAB561863AD8}" srcId="{9BAA354F-9C8B-477E-853B-ED7F1BABD0BB}" destId="{7EC24EE3-52BB-45D0-A59F-6D85AC546B17}" srcOrd="6" destOrd="0" parTransId="{C662C60C-7605-44E6-A308-CFA040829CE1}" sibTransId="{FB3FAF28-DF12-41A9-BE8B-866F798FFCFB}"/>
    <dgm:cxn modelId="{18F8AA57-1A3E-4AE9-9B97-4B017C241308}" type="presOf" srcId="{4DD55329-9413-4717-9A7E-B43EF9AA5BE7}" destId="{2875509F-5EE3-41F1-B624-DE5442B8ED6A}" srcOrd="0" destOrd="0" presId="urn:microsoft.com/office/officeart/2008/layout/VerticalCurvedList"/>
    <dgm:cxn modelId="{72B40881-BE29-453A-ADAC-8FF7F4A5D2B6}" srcId="{9BAA354F-9C8B-477E-853B-ED7F1BABD0BB}" destId="{7C557F3D-A8C0-4DC4-887C-9A4BD03C4B7A}" srcOrd="2" destOrd="0" parTransId="{3C459D53-88C8-4A37-ADAE-B87DD04BD3FD}" sibTransId="{C4636808-18F5-406D-8E85-B67ABEDAA4CD}"/>
    <dgm:cxn modelId="{C9C35483-D982-40C0-A322-AB26B069E975}" type="presOf" srcId="{054CB9A6-5AC6-493C-ABED-C1A82205F58C}" destId="{86D71717-D526-45B9-938D-BE4AF5C261E8}" srcOrd="0" destOrd="0" presId="urn:microsoft.com/office/officeart/2008/layout/VerticalCurvedList"/>
    <dgm:cxn modelId="{EAA1D8B0-6ACB-48ED-8709-AB42C319ED7B}" srcId="{9BAA354F-9C8B-477E-853B-ED7F1BABD0BB}" destId="{1A00B178-F979-4D83-8DCA-C371D10B371E}" srcOrd="0" destOrd="0" parTransId="{A4D06386-B208-4848-AD14-990D5F6B69A5}" sibTransId="{B453E33A-DD8B-42D4-BC19-17A52BF67E2B}"/>
    <dgm:cxn modelId="{6A6DC3B3-FB96-4D34-B067-3369CE6A2E82}" type="presOf" srcId="{E674908A-4311-4DCE-A42D-298307C4BDD6}" destId="{346C2491-510F-417A-8D7D-718D303C8286}" srcOrd="0" destOrd="0" presId="urn:microsoft.com/office/officeart/2008/layout/VerticalCurvedList"/>
    <dgm:cxn modelId="{11D5D3B9-B68E-4463-A1E7-9CC81034E1C6}" type="presOf" srcId="{9BAA354F-9C8B-477E-853B-ED7F1BABD0BB}" destId="{2EE109ED-7153-469F-A115-AEA7C192DDEF}" srcOrd="0" destOrd="0" presId="urn:microsoft.com/office/officeart/2008/layout/VerticalCurvedList"/>
    <dgm:cxn modelId="{A6CF79BD-8BFA-4F8A-BFA2-39BB01AC4356}" srcId="{9BAA354F-9C8B-477E-853B-ED7F1BABD0BB}" destId="{054CB9A6-5AC6-493C-ABED-C1A82205F58C}" srcOrd="3" destOrd="0" parTransId="{09E19732-CEE3-4A94-8845-AC29DAF78C55}" sibTransId="{41A1B30B-2E9D-46CF-A7FA-4D0D9E4904CE}"/>
    <dgm:cxn modelId="{340A9CCF-E1FA-4471-BB4B-AC48128E88FC}" srcId="{9BAA354F-9C8B-477E-853B-ED7F1BABD0BB}" destId="{2A56BE75-C7C9-48BD-AC13-7104F8A45242}" srcOrd="7" destOrd="0" parTransId="{56E67A69-CCD7-4C94-9DEB-09D053B36700}" sibTransId="{B408290E-6872-473A-AF94-7BDA492B9787}"/>
    <dgm:cxn modelId="{05563FF6-497A-4F4F-81EF-D788CD35750C}" srcId="{9BAA354F-9C8B-477E-853B-ED7F1BABD0BB}" destId="{4DD55329-9413-4717-9A7E-B43EF9AA5BE7}" srcOrd="4" destOrd="0" parTransId="{4AD37F0A-B35F-412D-84C7-AC2303CE1F53}" sibTransId="{76DF4509-6CD2-44AE-8F03-02ED19532E04}"/>
    <dgm:cxn modelId="{A09BF5F9-09B4-4581-889A-58F86BE3E12C}" type="presOf" srcId="{94C17FC1-0AE3-40EB-9D26-B007D5A5CBAB}" destId="{FE28AA2F-AFD7-4153-BDC7-AE5724DA90EF}" srcOrd="0" destOrd="0" presId="urn:microsoft.com/office/officeart/2008/layout/VerticalCurvedList"/>
    <dgm:cxn modelId="{E0A9FEFD-DBB6-47B1-A4B6-DE34D84AFDD2}" type="presOf" srcId="{7C557F3D-A8C0-4DC4-887C-9A4BD03C4B7A}" destId="{F3ADF4A3-1057-4E2B-9D51-564747DA9894}" srcOrd="0" destOrd="0" presId="urn:microsoft.com/office/officeart/2008/layout/VerticalCurvedList"/>
    <dgm:cxn modelId="{35E53869-53DD-4095-9AC3-B49476546FD9}" type="presParOf" srcId="{2EE109ED-7153-469F-A115-AEA7C192DDEF}" destId="{715860B7-65F2-46E5-9840-4E2CE4E06A72}" srcOrd="0" destOrd="0" presId="urn:microsoft.com/office/officeart/2008/layout/VerticalCurvedList"/>
    <dgm:cxn modelId="{CACB0949-50CE-421A-AE99-69EC0B8BF701}" type="presParOf" srcId="{715860B7-65F2-46E5-9840-4E2CE4E06A72}" destId="{74E4DA14-61DF-4794-A43B-3CC20BA06A07}" srcOrd="0" destOrd="0" presId="urn:microsoft.com/office/officeart/2008/layout/VerticalCurvedList"/>
    <dgm:cxn modelId="{90B9446F-645A-42B6-BE1B-847C961B6617}" type="presParOf" srcId="{74E4DA14-61DF-4794-A43B-3CC20BA06A07}" destId="{CCA2DC84-4D82-494A-A14D-A66D06B972B1}" srcOrd="0" destOrd="0" presId="urn:microsoft.com/office/officeart/2008/layout/VerticalCurvedList"/>
    <dgm:cxn modelId="{F65C5593-FD5D-4405-AE3C-D444D68579E5}" type="presParOf" srcId="{74E4DA14-61DF-4794-A43B-3CC20BA06A07}" destId="{6F6AFF68-62E6-4DAD-B499-1C4809054C19}" srcOrd="1" destOrd="0" presId="urn:microsoft.com/office/officeart/2008/layout/VerticalCurvedList"/>
    <dgm:cxn modelId="{7CE24E57-A883-4768-B6F2-8323BAE9C1E4}" type="presParOf" srcId="{74E4DA14-61DF-4794-A43B-3CC20BA06A07}" destId="{92B60C39-19D1-43F4-AD54-1B446B2768AF}" srcOrd="2" destOrd="0" presId="urn:microsoft.com/office/officeart/2008/layout/VerticalCurvedList"/>
    <dgm:cxn modelId="{B7BADD39-422B-4E66-8966-EF3D4EFCCFF9}" type="presParOf" srcId="{74E4DA14-61DF-4794-A43B-3CC20BA06A07}" destId="{D7989641-532A-4391-8724-D4DAE9C7EA0C}" srcOrd="3" destOrd="0" presId="urn:microsoft.com/office/officeart/2008/layout/VerticalCurvedList"/>
    <dgm:cxn modelId="{68503F1F-42DE-4598-B979-00B99E814DF0}" type="presParOf" srcId="{715860B7-65F2-46E5-9840-4E2CE4E06A72}" destId="{427E9642-6A0B-47B7-B08B-B91631999634}" srcOrd="1" destOrd="0" presId="urn:microsoft.com/office/officeart/2008/layout/VerticalCurvedList"/>
    <dgm:cxn modelId="{652E02AD-B5B7-47D5-BB79-81407523898B}" type="presParOf" srcId="{715860B7-65F2-46E5-9840-4E2CE4E06A72}" destId="{2C465C0D-9EA5-452F-B789-C777DFEE7D33}" srcOrd="2" destOrd="0" presId="urn:microsoft.com/office/officeart/2008/layout/VerticalCurvedList"/>
    <dgm:cxn modelId="{0D4DF832-5212-4EEA-B3C8-80F4F62D8F37}" type="presParOf" srcId="{2C465C0D-9EA5-452F-B789-C777DFEE7D33}" destId="{EFFC4DE0-D547-4198-9A02-EE881C3F8E7B}" srcOrd="0" destOrd="0" presId="urn:microsoft.com/office/officeart/2008/layout/VerticalCurvedList"/>
    <dgm:cxn modelId="{840EDA3B-7FBC-49D2-882C-8B7A02314737}" type="presParOf" srcId="{715860B7-65F2-46E5-9840-4E2CE4E06A72}" destId="{FE28AA2F-AFD7-4153-BDC7-AE5724DA90EF}" srcOrd="3" destOrd="0" presId="urn:microsoft.com/office/officeart/2008/layout/VerticalCurvedList"/>
    <dgm:cxn modelId="{CD707E2C-7948-449B-8C47-8DB7E5A072CF}" type="presParOf" srcId="{715860B7-65F2-46E5-9840-4E2CE4E06A72}" destId="{9C705693-5919-428E-9E01-9E174F3FB460}" srcOrd="4" destOrd="0" presId="urn:microsoft.com/office/officeart/2008/layout/VerticalCurvedList"/>
    <dgm:cxn modelId="{0D5D5BA0-AC26-43C2-800F-B70BD7383081}" type="presParOf" srcId="{9C705693-5919-428E-9E01-9E174F3FB460}" destId="{8AD86C54-08B5-48B0-B5B7-A79D6A8DB614}" srcOrd="0" destOrd="0" presId="urn:microsoft.com/office/officeart/2008/layout/VerticalCurvedList"/>
    <dgm:cxn modelId="{1F84B00A-3136-4DFE-8532-B32FB8CEEC11}" type="presParOf" srcId="{715860B7-65F2-46E5-9840-4E2CE4E06A72}" destId="{F3ADF4A3-1057-4E2B-9D51-564747DA9894}" srcOrd="5" destOrd="0" presId="urn:microsoft.com/office/officeart/2008/layout/VerticalCurvedList"/>
    <dgm:cxn modelId="{6D81AEC0-50D4-4514-9D44-2829DADBE77C}" type="presParOf" srcId="{715860B7-65F2-46E5-9840-4E2CE4E06A72}" destId="{91AB1458-1A05-4D78-B455-2C98110C0EB0}" srcOrd="6" destOrd="0" presId="urn:microsoft.com/office/officeart/2008/layout/VerticalCurvedList"/>
    <dgm:cxn modelId="{4A175150-A28C-49B9-9E71-1037BF944EBC}" type="presParOf" srcId="{91AB1458-1A05-4D78-B455-2C98110C0EB0}" destId="{50CD9779-5C9C-42FB-B6D9-7557CA738246}" srcOrd="0" destOrd="0" presId="urn:microsoft.com/office/officeart/2008/layout/VerticalCurvedList"/>
    <dgm:cxn modelId="{47830611-5DD7-40D1-978F-B5C935FF402E}" type="presParOf" srcId="{715860B7-65F2-46E5-9840-4E2CE4E06A72}" destId="{86D71717-D526-45B9-938D-BE4AF5C261E8}" srcOrd="7" destOrd="0" presId="urn:microsoft.com/office/officeart/2008/layout/VerticalCurvedList"/>
    <dgm:cxn modelId="{0AA2A9B0-D096-4CD8-B714-12DD0B44C9C7}" type="presParOf" srcId="{715860B7-65F2-46E5-9840-4E2CE4E06A72}" destId="{90A854FF-2AA7-452A-AE50-22E4EB38E523}" srcOrd="8" destOrd="0" presId="urn:microsoft.com/office/officeart/2008/layout/VerticalCurvedList"/>
    <dgm:cxn modelId="{3BCCFC23-545A-443B-A1FA-9F71DA802668}" type="presParOf" srcId="{90A854FF-2AA7-452A-AE50-22E4EB38E523}" destId="{CB743EF1-4649-4E4E-8FBC-CC2FC78DA7F2}" srcOrd="0" destOrd="0" presId="urn:microsoft.com/office/officeart/2008/layout/VerticalCurvedList"/>
    <dgm:cxn modelId="{7E20512A-C754-4F7F-91D3-1399AED9A853}" type="presParOf" srcId="{715860B7-65F2-46E5-9840-4E2CE4E06A72}" destId="{2875509F-5EE3-41F1-B624-DE5442B8ED6A}" srcOrd="9" destOrd="0" presId="urn:microsoft.com/office/officeart/2008/layout/VerticalCurvedList"/>
    <dgm:cxn modelId="{B844227F-FD45-4324-BFF3-7F451C878B4C}" type="presParOf" srcId="{715860B7-65F2-46E5-9840-4E2CE4E06A72}" destId="{0A509A81-96CA-4988-A700-6394E9F656BC}" srcOrd="10" destOrd="0" presId="urn:microsoft.com/office/officeart/2008/layout/VerticalCurvedList"/>
    <dgm:cxn modelId="{6663FE27-3569-4EA4-9F34-112A1E126F6A}" type="presParOf" srcId="{0A509A81-96CA-4988-A700-6394E9F656BC}" destId="{C589E4C8-0BAE-4643-9EC7-0AE3DE3946C9}" srcOrd="0" destOrd="0" presId="urn:microsoft.com/office/officeart/2008/layout/VerticalCurvedList"/>
    <dgm:cxn modelId="{0D85E283-AA27-4A08-8232-7DF0BE5F0734}" type="presParOf" srcId="{715860B7-65F2-46E5-9840-4E2CE4E06A72}" destId="{346C2491-510F-417A-8D7D-718D303C8286}" srcOrd="11" destOrd="0" presId="urn:microsoft.com/office/officeart/2008/layout/VerticalCurvedList"/>
    <dgm:cxn modelId="{DFE885DE-2785-48E5-95FB-72459F446124}" type="presParOf" srcId="{715860B7-65F2-46E5-9840-4E2CE4E06A72}" destId="{BF22DB6A-E7FB-4681-8A11-D5A0FCEF85A9}" srcOrd="12" destOrd="0" presId="urn:microsoft.com/office/officeart/2008/layout/VerticalCurvedList"/>
    <dgm:cxn modelId="{93E4852B-29DA-42B7-9124-988A737F630B}" type="presParOf" srcId="{BF22DB6A-E7FB-4681-8A11-D5A0FCEF85A9}" destId="{8568D9AA-BF88-4A58-86A0-299BA99DBC60}" srcOrd="0" destOrd="0" presId="urn:microsoft.com/office/officeart/2008/layout/VerticalCurvedList"/>
    <dgm:cxn modelId="{8CCA4E68-EF6C-455F-AE9C-D470212C5A50}" type="presParOf" srcId="{715860B7-65F2-46E5-9840-4E2CE4E06A72}" destId="{94947DCE-D7D7-4770-81AD-5074A2B4B95F}" srcOrd="13" destOrd="0" presId="urn:microsoft.com/office/officeart/2008/layout/VerticalCurvedList"/>
    <dgm:cxn modelId="{16BEE884-5CB7-4851-9A82-3A58C2F19034}" type="presParOf" srcId="{715860B7-65F2-46E5-9840-4E2CE4E06A72}" destId="{51DF26A9-01AC-49DA-8796-856017EEF751}" srcOrd="14" destOrd="0" presId="urn:microsoft.com/office/officeart/2008/layout/VerticalCurvedList"/>
    <dgm:cxn modelId="{D7F37019-92A6-48F9-8354-6DBD06E0E805}" type="presParOf" srcId="{51DF26A9-01AC-49DA-8796-856017EEF751}" destId="{22755793-8BC5-40B5-BA06-2E15275CFE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B7D8B3-8236-4A8B-BA69-F0A8F18095F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A3072-8E1D-481B-A5D4-98C03E77511D}">
      <dgm:prSet phldrT="[Text]" custT="1"/>
      <dgm:spPr/>
      <dgm:t>
        <a:bodyPr/>
        <a:lstStyle/>
        <a:p>
          <a:r>
            <a:rPr lang="en-US" sz="2400" dirty="0"/>
            <a:t>Groups to include: ratepayers, health and social services, faith, environmental, arts and culture, and business associations</a:t>
          </a:r>
        </a:p>
      </dgm:t>
    </dgm:pt>
    <dgm:pt modelId="{DF2A3EA2-FF44-4D05-9FCE-C5ED679CC1D2}" type="parTrans" cxnId="{37B24C72-704F-45AA-9ECC-379F20F15E83}">
      <dgm:prSet/>
      <dgm:spPr/>
      <dgm:t>
        <a:bodyPr/>
        <a:lstStyle/>
        <a:p>
          <a:endParaRPr lang="en-US" sz="2400"/>
        </a:p>
      </dgm:t>
    </dgm:pt>
    <dgm:pt modelId="{0183980E-F818-44B3-AADB-A52BA321952D}" type="sibTrans" cxnId="{37B24C72-704F-45AA-9ECC-379F20F15E83}">
      <dgm:prSet/>
      <dgm:spPr/>
      <dgm:t>
        <a:bodyPr/>
        <a:lstStyle/>
        <a:p>
          <a:endParaRPr lang="en-US" sz="2400"/>
        </a:p>
      </dgm:t>
    </dgm:pt>
    <dgm:pt modelId="{84E25417-C724-4538-8AC3-8C0AD2782D7F}">
      <dgm:prSet phldrT="[Text]" custT="1"/>
      <dgm:spPr/>
      <dgm:t>
        <a:bodyPr/>
        <a:lstStyle/>
        <a:p>
          <a:endParaRPr lang="en-US" sz="2400" dirty="0"/>
        </a:p>
      </dgm:t>
    </dgm:pt>
    <dgm:pt modelId="{1A8EEE23-47F0-4F13-B98F-C2E3A5620194}" type="sibTrans" cxnId="{56B4F926-FDCD-4AB0-A2C1-1F9D09E5CC93}">
      <dgm:prSet/>
      <dgm:spPr/>
      <dgm:t>
        <a:bodyPr/>
        <a:lstStyle/>
        <a:p>
          <a:endParaRPr lang="en-US" sz="2400"/>
        </a:p>
      </dgm:t>
    </dgm:pt>
    <dgm:pt modelId="{D7EE1DAE-34D5-4419-9FC3-FF8EE78F7A6A}" type="parTrans" cxnId="{56B4F926-FDCD-4AB0-A2C1-1F9D09E5CC93}">
      <dgm:prSet/>
      <dgm:spPr/>
      <dgm:t>
        <a:bodyPr/>
        <a:lstStyle/>
        <a:p>
          <a:endParaRPr lang="en-US" sz="2400"/>
        </a:p>
      </dgm:t>
    </dgm:pt>
    <dgm:pt modelId="{9A3C9CC2-3125-4DDD-B7A4-3B6E9AF832E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/>
            <a:t>Develop a network of organizations and individuals</a:t>
          </a:r>
        </a:p>
      </dgm:t>
    </dgm:pt>
    <dgm:pt modelId="{4EDC7260-63D4-4955-A10F-7D77AD506117}" type="sibTrans" cxnId="{47C9607E-3046-4F0F-A4E7-22209BD8BA65}">
      <dgm:prSet/>
      <dgm:spPr/>
      <dgm:t>
        <a:bodyPr/>
        <a:lstStyle/>
        <a:p>
          <a:endParaRPr lang="en-US" sz="2400"/>
        </a:p>
      </dgm:t>
    </dgm:pt>
    <dgm:pt modelId="{682B366A-0DDB-41EB-819E-F24212BA9D1F}" type="parTrans" cxnId="{47C9607E-3046-4F0F-A4E7-22209BD8BA65}">
      <dgm:prSet/>
      <dgm:spPr/>
      <dgm:t>
        <a:bodyPr/>
        <a:lstStyle/>
        <a:p>
          <a:endParaRPr lang="en-US" sz="2400"/>
        </a:p>
      </dgm:t>
    </dgm:pt>
    <dgm:pt modelId="{3531FA0D-BC2C-4941-891B-1E599F1232BD}">
      <dgm:prSet phldrT="[Text]" custT="1"/>
      <dgm:spPr/>
      <dgm:t>
        <a:bodyPr/>
        <a:lstStyle/>
        <a:p>
          <a:r>
            <a:rPr lang="en-US" sz="2400" dirty="0"/>
            <a:t>Most communities can list up to 40 groups</a:t>
          </a:r>
        </a:p>
      </dgm:t>
    </dgm:pt>
    <dgm:pt modelId="{6BDC0BCC-BA12-45AB-A729-F2C1D3B9D8EE}" type="parTrans" cxnId="{2542A91D-AA93-4A80-A4AD-B272ED380D83}">
      <dgm:prSet/>
      <dgm:spPr/>
      <dgm:t>
        <a:bodyPr/>
        <a:lstStyle/>
        <a:p>
          <a:endParaRPr lang="en-US"/>
        </a:p>
      </dgm:t>
    </dgm:pt>
    <dgm:pt modelId="{6A36245E-6B6E-4C18-9D3C-B6FED7466386}" type="sibTrans" cxnId="{2542A91D-AA93-4A80-A4AD-B272ED380D83}">
      <dgm:prSet/>
      <dgm:spPr/>
      <dgm:t>
        <a:bodyPr/>
        <a:lstStyle/>
        <a:p>
          <a:endParaRPr lang="en-US"/>
        </a:p>
      </dgm:t>
    </dgm:pt>
    <dgm:pt modelId="{85A04647-E02F-4B7F-A98A-E71172553CE2}" type="pres">
      <dgm:prSet presAssocID="{62B7D8B3-8236-4A8B-BA69-F0A8F18095FC}" presName="vert0" presStyleCnt="0">
        <dgm:presLayoutVars>
          <dgm:dir/>
          <dgm:animOne val="branch"/>
          <dgm:animLvl val="lvl"/>
        </dgm:presLayoutVars>
      </dgm:prSet>
      <dgm:spPr/>
    </dgm:pt>
    <dgm:pt modelId="{1378794A-9606-49CF-A849-10EDC785C6C4}" type="pres">
      <dgm:prSet presAssocID="{84E25417-C724-4538-8AC3-8C0AD2782D7F}" presName="thickLine" presStyleLbl="alignNode1" presStyleIdx="0" presStyleCnt="1" custLinFactNeighborX="-2988" custLinFactNeighborY="-7307"/>
      <dgm:spPr/>
    </dgm:pt>
    <dgm:pt modelId="{DD772AA7-1BE3-412A-B161-B248650ACDA4}" type="pres">
      <dgm:prSet presAssocID="{84E25417-C724-4538-8AC3-8C0AD2782D7F}" presName="horz1" presStyleCnt="0"/>
      <dgm:spPr/>
    </dgm:pt>
    <dgm:pt modelId="{DF7A714B-2D5F-4030-AABF-D852E50AE623}" type="pres">
      <dgm:prSet presAssocID="{84E25417-C724-4538-8AC3-8C0AD2782D7F}" presName="tx1" presStyleLbl="revTx" presStyleIdx="0" presStyleCnt="4"/>
      <dgm:spPr/>
    </dgm:pt>
    <dgm:pt modelId="{D9FC4E8A-4AB6-4040-A91A-F04553F00565}" type="pres">
      <dgm:prSet presAssocID="{84E25417-C724-4538-8AC3-8C0AD2782D7F}" presName="vert1" presStyleCnt="0"/>
      <dgm:spPr/>
    </dgm:pt>
    <dgm:pt modelId="{5D286A8B-EE7A-4109-8D28-1F551E8821BF}" type="pres">
      <dgm:prSet presAssocID="{9A3C9CC2-3125-4DDD-B7A4-3B6E9AF832ED}" presName="vertSpace2a" presStyleCnt="0"/>
      <dgm:spPr/>
    </dgm:pt>
    <dgm:pt modelId="{B8F23DDC-1835-46D2-A56B-5EF46BAE9056}" type="pres">
      <dgm:prSet presAssocID="{9A3C9CC2-3125-4DDD-B7A4-3B6E9AF832ED}" presName="horz2" presStyleCnt="0"/>
      <dgm:spPr/>
    </dgm:pt>
    <dgm:pt modelId="{65C805D0-2C34-4EF0-9BEB-252D324893F5}" type="pres">
      <dgm:prSet presAssocID="{9A3C9CC2-3125-4DDD-B7A4-3B6E9AF832ED}" presName="horzSpace2" presStyleCnt="0"/>
      <dgm:spPr/>
    </dgm:pt>
    <dgm:pt modelId="{98A88E4A-00F0-4CED-846D-60AA60F00100}" type="pres">
      <dgm:prSet presAssocID="{9A3C9CC2-3125-4DDD-B7A4-3B6E9AF832ED}" presName="tx2" presStyleLbl="revTx" presStyleIdx="1" presStyleCnt="4" custScaleX="133722"/>
      <dgm:spPr/>
    </dgm:pt>
    <dgm:pt modelId="{2333B916-A8EE-4BC1-ADC9-8B763F241FB9}" type="pres">
      <dgm:prSet presAssocID="{9A3C9CC2-3125-4DDD-B7A4-3B6E9AF832ED}" presName="vert2" presStyleCnt="0"/>
      <dgm:spPr/>
    </dgm:pt>
    <dgm:pt modelId="{3211586B-1D06-4EDE-9A3F-6E83BF8E2C56}" type="pres">
      <dgm:prSet presAssocID="{9A3C9CC2-3125-4DDD-B7A4-3B6E9AF832ED}" presName="thinLine2b" presStyleLbl="callout" presStyleIdx="0" presStyleCnt="3"/>
      <dgm:spPr/>
    </dgm:pt>
    <dgm:pt modelId="{EFD9A688-DC20-4F26-AA5F-2EBFA4A3D93A}" type="pres">
      <dgm:prSet presAssocID="{9A3C9CC2-3125-4DDD-B7A4-3B6E9AF832ED}" presName="vertSpace2b" presStyleCnt="0"/>
      <dgm:spPr/>
    </dgm:pt>
    <dgm:pt modelId="{9E219DAD-6995-43FE-A6D3-E67E9E6BD7BE}" type="pres">
      <dgm:prSet presAssocID="{3B2A3072-8E1D-481B-A5D4-98C03E77511D}" presName="horz2" presStyleCnt="0"/>
      <dgm:spPr/>
    </dgm:pt>
    <dgm:pt modelId="{9E8B309F-3ACA-44D2-B9D0-83DA10B1A34E}" type="pres">
      <dgm:prSet presAssocID="{3B2A3072-8E1D-481B-A5D4-98C03E77511D}" presName="horzSpace2" presStyleCnt="0"/>
      <dgm:spPr/>
    </dgm:pt>
    <dgm:pt modelId="{4F905F3C-BFC0-479D-A742-51CAA83C9901}" type="pres">
      <dgm:prSet presAssocID="{3B2A3072-8E1D-481B-A5D4-98C03E77511D}" presName="tx2" presStyleLbl="revTx" presStyleIdx="2" presStyleCnt="4" custScaleX="129840" custScaleY="133249"/>
      <dgm:spPr/>
    </dgm:pt>
    <dgm:pt modelId="{FEC82AC6-5933-4332-9B2A-39B9EB5F7ED5}" type="pres">
      <dgm:prSet presAssocID="{3B2A3072-8E1D-481B-A5D4-98C03E77511D}" presName="vert2" presStyleCnt="0"/>
      <dgm:spPr/>
    </dgm:pt>
    <dgm:pt modelId="{C0386018-0EFC-4F0A-A329-8B1EA03C7AC9}" type="pres">
      <dgm:prSet presAssocID="{3B2A3072-8E1D-481B-A5D4-98C03E77511D}" presName="thinLine2b" presStyleLbl="callout" presStyleIdx="1" presStyleCnt="3"/>
      <dgm:spPr/>
    </dgm:pt>
    <dgm:pt modelId="{92CA39F0-9AD7-4338-BB7A-8E3E11AE1EAD}" type="pres">
      <dgm:prSet presAssocID="{3B2A3072-8E1D-481B-A5D4-98C03E77511D}" presName="vertSpace2b" presStyleCnt="0"/>
      <dgm:spPr/>
    </dgm:pt>
    <dgm:pt modelId="{7B32786C-6384-4FE2-BF3C-B24C3F925FF6}" type="pres">
      <dgm:prSet presAssocID="{3531FA0D-BC2C-4941-891B-1E599F1232BD}" presName="horz2" presStyleCnt="0"/>
      <dgm:spPr/>
    </dgm:pt>
    <dgm:pt modelId="{06D6F05E-B8F6-4862-AE66-A019E2D18875}" type="pres">
      <dgm:prSet presAssocID="{3531FA0D-BC2C-4941-891B-1E599F1232BD}" presName="horzSpace2" presStyleCnt="0"/>
      <dgm:spPr/>
    </dgm:pt>
    <dgm:pt modelId="{27D972EA-198B-4073-BDBF-DCD4E8884234}" type="pres">
      <dgm:prSet presAssocID="{3531FA0D-BC2C-4941-891B-1E599F1232BD}" presName="tx2" presStyleLbl="revTx" presStyleIdx="3" presStyleCnt="4" custScaleX="151171" custScaleY="64678"/>
      <dgm:spPr/>
    </dgm:pt>
    <dgm:pt modelId="{87A468EB-A7AF-4DCA-AF48-B6FED7E20D4D}" type="pres">
      <dgm:prSet presAssocID="{3531FA0D-BC2C-4941-891B-1E599F1232BD}" presName="vert2" presStyleCnt="0"/>
      <dgm:spPr/>
    </dgm:pt>
    <dgm:pt modelId="{A585B237-DFF6-4870-A4B0-9DB36ED0FADD}" type="pres">
      <dgm:prSet presAssocID="{3531FA0D-BC2C-4941-891B-1E599F1232BD}" presName="thinLine2b" presStyleLbl="callout" presStyleIdx="2" presStyleCnt="3"/>
      <dgm:spPr/>
    </dgm:pt>
    <dgm:pt modelId="{A5CF5AD4-1096-4E50-A829-8770D42A9F7E}" type="pres">
      <dgm:prSet presAssocID="{3531FA0D-BC2C-4941-891B-1E599F1232BD}" presName="vertSpace2b" presStyleCnt="0"/>
      <dgm:spPr/>
    </dgm:pt>
  </dgm:ptLst>
  <dgm:cxnLst>
    <dgm:cxn modelId="{CF73E018-83F0-45D6-B6AC-54D5509E52DD}" type="presOf" srcId="{3B2A3072-8E1D-481B-A5D4-98C03E77511D}" destId="{4F905F3C-BFC0-479D-A742-51CAA83C9901}" srcOrd="0" destOrd="0" presId="urn:microsoft.com/office/officeart/2008/layout/LinedList"/>
    <dgm:cxn modelId="{2542A91D-AA93-4A80-A4AD-B272ED380D83}" srcId="{84E25417-C724-4538-8AC3-8C0AD2782D7F}" destId="{3531FA0D-BC2C-4941-891B-1E599F1232BD}" srcOrd="2" destOrd="0" parTransId="{6BDC0BCC-BA12-45AB-A729-F2C1D3B9D8EE}" sibTransId="{6A36245E-6B6E-4C18-9D3C-B6FED7466386}"/>
    <dgm:cxn modelId="{56B4F926-FDCD-4AB0-A2C1-1F9D09E5CC93}" srcId="{62B7D8B3-8236-4A8B-BA69-F0A8F18095FC}" destId="{84E25417-C724-4538-8AC3-8C0AD2782D7F}" srcOrd="0" destOrd="0" parTransId="{D7EE1DAE-34D5-4419-9FC3-FF8EE78F7A6A}" sibTransId="{1A8EEE23-47F0-4F13-B98F-C2E3A5620194}"/>
    <dgm:cxn modelId="{68F25C46-00AF-481D-9AED-AE7BDA6ACD41}" type="presOf" srcId="{62B7D8B3-8236-4A8B-BA69-F0A8F18095FC}" destId="{85A04647-E02F-4B7F-A98A-E71172553CE2}" srcOrd="0" destOrd="0" presId="urn:microsoft.com/office/officeart/2008/layout/LinedList"/>
    <dgm:cxn modelId="{37B24C72-704F-45AA-9ECC-379F20F15E83}" srcId="{84E25417-C724-4538-8AC3-8C0AD2782D7F}" destId="{3B2A3072-8E1D-481B-A5D4-98C03E77511D}" srcOrd="1" destOrd="0" parTransId="{DF2A3EA2-FF44-4D05-9FCE-C5ED679CC1D2}" sibTransId="{0183980E-F818-44B3-AADB-A52BA321952D}"/>
    <dgm:cxn modelId="{47C9607E-3046-4F0F-A4E7-22209BD8BA65}" srcId="{84E25417-C724-4538-8AC3-8C0AD2782D7F}" destId="{9A3C9CC2-3125-4DDD-B7A4-3B6E9AF832ED}" srcOrd="0" destOrd="0" parTransId="{682B366A-0DDB-41EB-819E-F24212BA9D1F}" sibTransId="{4EDC7260-63D4-4955-A10F-7D77AD506117}"/>
    <dgm:cxn modelId="{88A90EB1-CBFF-4DE5-86DD-8D0E2E0576AC}" type="presOf" srcId="{9A3C9CC2-3125-4DDD-B7A4-3B6E9AF832ED}" destId="{98A88E4A-00F0-4CED-846D-60AA60F00100}" srcOrd="0" destOrd="0" presId="urn:microsoft.com/office/officeart/2008/layout/LinedList"/>
    <dgm:cxn modelId="{5A278FEC-3993-46E4-8512-909EFFC38A8D}" type="presOf" srcId="{3531FA0D-BC2C-4941-891B-1E599F1232BD}" destId="{27D972EA-198B-4073-BDBF-DCD4E8884234}" srcOrd="0" destOrd="0" presId="urn:microsoft.com/office/officeart/2008/layout/LinedList"/>
    <dgm:cxn modelId="{F15702FA-2AFD-4FB9-A0C4-C1EE2C63B641}" type="presOf" srcId="{84E25417-C724-4538-8AC3-8C0AD2782D7F}" destId="{DF7A714B-2D5F-4030-AABF-D852E50AE623}" srcOrd="0" destOrd="0" presId="urn:microsoft.com/office/officeart/2008/layout/LinedList"/>
    <dgm:cxn modelId="{0D5AFCE1-4EC3-40FD-8DB1-BB058DE27A60}" type="presParOf" srcId="{85A04647-E02F-4B7F-A98A-E71172553CE2}" destId="{1378794A-9606-49CF-A849-10EDC785C6C4}" srcOrd="0" destOrd="0" presId="urn:microsoft.com/office/officeart/2008/layout/LinedList"/>
    <dgm:cxn modelId="{68C18DBF-5B9A-40A8-AA5C-9B6F88099395}" type="presParOf" srcId="{85A04647-E02F-4B7F-A98A-E71172553CE2}" destId="{DD772AA7-1BE3-412A-B161-B248650ACDA4}" srcOrd="1" destOrd="0" presId="urn:microsoft.com/office/officeart/2008/layout/LinedList"/>
    <dgm:cxn modelId="{085B1AA3-BF9F-4373-9D4B-50D425A79938}" type="presParOf" srcId="{DD772AA7-1BE3-412A-B161-B248650ACDA4}" destId="{DF7A714B-2D5F-4030-AABF-D852E50AE623}" srcOrd="0" destOrd="0" presId="urn:microsoft.com/office/officeart/2008/layout/LinedList"/>
    <dgm:cxn modelId="{1583C99B-0CB4-4B43-B208-DEF19382CFBB}" type="presParOf" srcId="{DD772AA7-1BE3-412A-B161-B248650ACDA4}" destId="{D9FC4E8A-4AB6-4040-A91A-F04553F00565}" srcOrd="1" destOrd="0" presId="urn:microsoft.com/office/officeart/2008/layout/LinedList"/>
    <dgm:cxn modelId="{642B044F-5C48-435A-B27B-7DD8DBC44EBF}" type="presParOf" srcId="{D9FC4E8A-4AB6-4040-A91A-F04553F00565}" destId="{5D286A8B-EE7A-4109-8D28-1F551E8821BF}" srcOrd="0" destOrd="0" presId="urn:microsoft.com/office/officeart/2008/layout/LinedList"/>
    <dgm:cxn modelId="{CF8D21FB-7D83-4D65-AB48-DCDD58FAC254}" type="presParOf" srcId="{D9FC4E8A-4AB6-4040-A91A-F04553F00565}" destId="{B8F23DDC-1835-46D2-A56B-5EF46BAE9056}" srcOrd="1" destOrd="0" presId="urn:microsoft.com/office/officeart/2008/layout/LinedList"/>
    <dgm:cxn modelId="{E8065DAD-4FA1-4F50-AD6E-B674F70E2174}" type="presParOf" srcId="{B8F23DDC-1835-46D2-A56B-5EF46BAE9056}" destId="{65C805D0-2C34-4EF0-9BEB-252D324893F5}" srcOrd="0" destOrd="0" presId="urn:microsoft.com/office/officeart/2008/layout/LinedList"/>
    <dgm:cxn modelId="{13460A2D-BDD1-4EA7-A108-B8170C10B5E7}" type="presParOf" srcId="{B8F23DDC-1835-46D2-A56B-5EF46BAE9056}" destId="{98A88E4A-00F0-4CED-846D-60AA60F00100}" srcOrd="1" destOrd="0" presId="urn:microsoft.com/office/officeart/2008/layout/LinedList"/>
    <dgm:cxn modelId="{EA0CBFE6-6EE6-4F7B-A530-AAA450C26B09}" type="presParOf" srcId="{B8F23DDC-1835-46D2-A56B-5EF46BAE9056}" destId="{2333B916-A8EE-4BC1-ADC9-8B763F241FB9}" srcOrd="2" destOrd="0" presId="urn:microsoft.com/office/officeart/2008/layout/LinedList"/>
    <dgm:cxn modelId="{54CC9E71-7E24-45FE-91CA-EACDBA4B9714}" type="presParOf" srcId="{D9FC4E8A-4AB6-4040-A91A-F04553F00565}" destId="{3211586B-1D06-4EDE-9A3F-6E83BF8E2C56}" srcOrd="2" destOrd="0" presId="urn:microsoft.com/office/officeart/2008/layout/LinedList"/>
    <dgm:cxn modelId="{9D65ABB4-FCE2-4F29-A2AB-729016E484A9}" type="presParOf" srcId="{D9FC4E8A-4AB6-4040-A91A-F04553F00565}" destId="{EFD9A688-DC20-4F26-AA5F-2EBFA4A3D93A}" srcOrd="3" destOrd="0" presId="urn:microsoft.com/office/officeart/2008/layout/LinedList"/>
    <dgm:cxn modelId="{A8AD6A55-2A90-4E9C-A8D3-E549B85C6791}" type="presParOf" srcId="{D9FC4E8A-4AB6-4040-A91A-F04553F00565}" destId="{9E219DAD-6995-43FE-A6D3-E67E9E6BD7BE}" srcOrd="4" destOrd="0" presId="urn:microsoft.com/office/officeart/2008/layout/LinedList"/>
    <dgm:cxn modelId="{FA06498A-8AA4-4C4B-A4B8-05138A1113D6}" type="presParOf" srcId="{9E219DAD-6995-43FE-A6D3-E67E9E6BD7BE}" destId="{9E8B309F-3ACA-44D2-B9D0-83DA10B1A34E}" srcOrd="0" destOrd="0" presId="urn:microsoft.com/office/officeart/2008/layout/LinedList"/>
    <dgm:cxn modelId="{B6A58185-44E8-4C90-AB68-C0D6961955D9}" type="presParOf" srcId="{9E219DAD-6995-43FE-A6D3-E67E9E6BD7BE}" destId="{4F905F3C-BFC0-479D-A742-51CAA83C9901}" srcOrd="1" destOrd="0" presId="urn:microsoft.com/office/officeart/2008/layout/LinedList"/>
    <dgm:cxn modelId="{0AEFF3AC-0DF2-4EED-9FE0-5A75BD635DDF}" type="presParOf" srcId="{9E219DAD-6995-43FE-A6D3-E67E9E6BD7BE}" destId="{FEC82AC6-5933-4332-9B2A-39B9EB5F7ED5}" srcOrd="2" destOrd="0" presId="urn:microsoft.com/office/officeart/2008/layout/LinedList"/>
    <dgm:cxn modelId="{FF9B9179-9688-4D9C-877A-A0D6B4A03160}" type="presParOf" srcId="{D9FC4E8A-4AB6-4040-A91A-F04553F00565}" destId="{C0386018-0EFC-4F0A-A329-8B1EA03C7AC9}" srcOrd="5" destOrd="0" presId="urn:microsoft.com/office/officeart/2008/layout/LinedList"/>
    <dgm:cxn modelId="{AC14B548-67E1-41ED-B8A9-03A2D1B5F85B}" type="presParOf" srcId="{D9FC4E8A-4AB6-4040-A91A-F04553F00565}" destId="{92CA39F0-9AD7-4338-BB7A-8E3E11AE1EAD}" srcOrd="6" destOrd="0" presId="urn:microsoft.com/office/officeart/2008/layout/LinedList"/>
    <dgm:cxn modelId="{0130DE50-B08C-4750-B176-7115281467DC}" type="presParOf" srcId="{D9FC4E8A-4AB6-4040-A91A-F04553F00565}" destId="{7B32786C-6384-4FE2-BF3C-B24C3F925FF6}" srcOrd="7" destOrd="0" presId="urn:microsoft.com/office/officeart/2008/layout/LinedList"/>
    <dgm:cxn modelId="{78DAE665-868C-484A-AAEE-5549AEC30120}" type="presParOf" srcId="{7B32786C-6384-4FE2-BF3C-B24C3F925FF6}" destId="{06D6F05E-B8F6-4862-AE66-A019E2D18875}" srcOrd="0" destOrd="0" presId="urn:microsoft.com/office/officeart/2008/layout/LinedList"/>
    <dgm:cxn modelId="{44C03C12-6163-49BE-9B93-AC16B5553DEC}" type="presParOf" srcId="{7B32786C-6384-4FE2-BF3C-B24C3F925FF6}" destId="{27D972EA-198B-4073-BDBF-DCD4E8884234}" srcOrd="1" destOrd="0" presId="urn:microsoft.com/office/officeart/2008/layout/LinedList"/>
    <dgm:cxn modelId="{2C7330B6-1E00-4337-AF47-DBF7A21C1681}" type="presParOf" srcId="{7B32786C-6384-4FE2-BF3C-B24C3F925FF6}" destId="{87A468EB-A7AF-4DCA-AF48-B6FED7E20D4D}" srcOrd="2" destOrd="0" presId="urn:microsoft.com/office/officeart/2008/layout/LinedList"/>
    <dgm:cxn modelId="{765EE4C9-D939-4902-A08C-14F5188BB6BC}" type="presParOf" srcId="{D9FC4E8A-4AB6-4040-A91A-F04553F00565}" destId="{A585B237-DFF6-4870-A4B0-9DB36ED0FADD}" srcOrd="8" destOrd="0" presId="urn:microsoft.com/office/officeart/2008/layout/LinedList"/>
    <dgm:cxn modelId="{C86A921F-9CD3-4D03-9BFA-A48F6F75ABD7}" type="presParOf" srcId="{D9FC4E8A-4AB6-4040-A91A-F04553F00565}" destId="{A5CF5AD4-1096-4E50-A829-8770D42A9F7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AA354F-9C8B-477E-853B-ED7F1BABD0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00B178-F979-4D83-8DCA-C371D10B371E}">
      <dgm:prSet phldrT="[Text]"/>
      <dgm:spPr/>
      <dgm:t>
        <a:bodyPr/>
        <a:lstStyle/>
        <a:p>
          <a:r>
            <a:rPr lang="en-US" dirty="0"/>
            <a:t>1. A Lead Group </a:t>
          </a:r>
        </a:p>
      </dgm:t>
    </dgm:pt>
    <dgm:pt modelId="{A4D06386-B208-4848-AD14-990D5F6B69A5}" type="parTrans" cxnId="{EAA1D8B0-6ACB-48ED-8709-AB42C319ED7B}">
      <dgm:prSet/>
      <dgm:spPr/>
      <dgm:t>
        <a:bodyPr/>
        <a:lstStyle/>
        <a:p>
          <a:endParaRPr lang="en-US"/>
        </a:p>
      </dgm:t>
    </dgm:pt>
    <dgm:pt modelId="{B453E33A-DD8B-42D4-BC19-17A52BF67E2B}" type="sibTrans" cxnId="{EAA1D8B0-6ACB-48ED-8709-AB42C319ED7B}">
      <dgm:prSet/>
      <dgm:spPr/>
      <dgm:t>
        <a:bodyPr/>
        <a:lstStyle/>
        <a:p>
          <a:endParaRPr lang="en-US"/>
        </a:p>
      </dgm:t>
    </dgm:pt>
    <dgm:pt modelId="{7C557F3D-A8C0-4DC4-887C-9A4BD03C4B7A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3. A Community Network</a:t>
          </a:r>
        </a:p>
      </dgm:t>
    </dgm:pt>
    <dgm:pt modelId="{3C459D53-88C8-4A37-ADAE-B87DD04BD3FD}" type="parTrans" cxnId="{72B40881-BE29-453A-ADAC-8FF7F4A5D2B6}">
      <dgm:prSet/>
      <dgm:spPr/>
      <dgm:t>
        <a:bodyPr/>
        <a:lstStyle/>
        <a:p>
          <a:endParaRPr lang="en-US"/>
        </a:p>
      </dgm:t>
    </dgm:pt>
    <dgm:pt modelId="{C4636808-18F5-406D-8E85-B67ABEDAA4CD}" type="sibTrans" cxnId="{72B40881-BE29-453A-ADAC-8FF7F4A5D2B6}">
      <dgm:prSet/>
      <dgm:spPr/>
      <dgm:t>
        <a:bodyPr/>
        <a:lstStyle/>
        <a:p>
          <a:endParaRPr lang="en-US"/>
        </a:p>
      </dgm:t>
    </dgm:pt>
    <dgm:pt modelId="{054CB9A6-5AC6-493C-ABED-C1A82205F58C}">
      <dgm:prSet phldrT="[Text]"/>
      <dgm:spPr/>
      <dgm:t>
        <a:bodyPr/>
        <a:lstStyle/>
        <a:p>
          <a:r>
            <a:rPr lang="en-US" dirty="0"/>
            <a:t>4. A Community Scan</a:t>
          </a:r>
        </a:p>
      </dgm:t>
    </dgm:pt>
    <dgm:pt modelId="{09E19732-CEE3-4A94-8845-AC29DAF78C55}" type="parTrans" cxnId="{A6CF79BD-8BFA-4F8A-BFA2-39BB01AC4356}">
      <dgm:prSet/>
      <dgm:spPr/>
      <dgm:t>
        <a:bodyPr/>
        <a:lstStyle/>
        <a:p>
          <a:endParaRPr lang="en-US"/>
        </a:p>
      </dgm:t>
    </dgm:pt>
    <dgm:pt modelId="{41A1B30B-2E9D-46CF-A7FA-4D0D9E4904CE}" type="sibTrans" cxnId="{A6CF79BD-8BFA-4F8A-BFA2-39BB01AC4356}">
      <dgm:prSet/>
      <dgm:spPr/>
      <dgm:t>
        <a:bodyPr/>
        <a:lstStyle/>
        <a:p>
          <a:endParaRPr lang="en-US"/>
        </a:p>
      </dgm:t>
    </dgm:pt>
    <dgm:pt modelId="{4DD55329-9413-4717-9A7E-B43EF9AA5BE7}">
      <dgm:prSet/>
      <dgm:spPr/>
      <dgm:t>
        <a:bodyPr/>
        <a:lstStyle/>
        <a:p>
          <a:r>
            <a:rPr lang="en-US" dirty="0"/>
            <a:t>5. An Action Plan</a:t>
          </a:r>
        </a:p>
      </dgm:t>
    </dgm:pt>
    <dgm:pt modelId="{4AD37F0A-B35F-412D-84C7-AC2303CE1F53}" type="parTrans" cxnId="{05563FF6-497A-4F4F-81EF-D788CD35750C}">
      <dgm:prSet/>
      <dgm:spPr/>
      <dgm:t>
        <a:bodyPr/>
        <a:lstStyle/>
        <a:p>
          <a:endParaRPr lang="en-US"/>
        </a:p>
      </dgm:t>
    </dgm:pt>
    <dgm:pt modelId="{76DF4509-6CD2-44AE-8F03-02ED19532E04}" type="sibTrans" cxnId="{05563FF6-497A-4F4F-81EF-D788CD35750C}">
      <dgm:prSet/>
      <dgm:spPr/>
      <dgm:t>
        <a:bodyPr/>
        <a:lstStyle/>
        <a:p>
          <a:endParaRPr lang="en-US"/>
        </a:p>
      </dgm:t>
    </dgm:pt>
    <dgm:pt modelId="{7EC24EE3-52BB-45D0-A59F-6D85AC546B17}">
      <dgm:prSet/>
      <dgm:spPr/>
      <dgm:t>
        <a:bodyPr/>
        <a:lstStyle/>
        <a:p>
          <a:r>
            <a:rPr lang="en-US" dirty="0"/>
            <a:t>7. Celebration and Review</a:t>
          </a:r>
        </a:p>
      </dgm:t>
    </dgm:pt>
    <dgm:pt modelId="{C662C60C-7605-44E6-A308-CFA040829CE1}" type="parTrans" cxnId="{0EC80D77-5E17-43E7-A573-AAB561863AD8}">
      <dgm:prSet/>
      <dgm:spPr/>
      <dgm:t>
        <a:bodyPr/>
        <a:lstStyle/>
        <a:p>
          <a:endParaRPr lang="en-US"/>
        </a:p>
      </dgm:t>
    </dgm:pt>
    <dgm:pt modelId="{FB3FAF28-DF12-41A9-BE8B-866F798FFCFB}" type="sibTrans" cxnId="{0EC80D77-5E17-43E7-A573-AAB561863AD8}">
      <dgm:prSet/>
      <dgm:spPr/>
      <dgm:t>
        <a:bodyPr/>
        <a:lstStyle/>
        <a:p>
          <a:endParaRPr lang="en-US"/>
        </a:p>
      </dgm:t>
    </dgm:pt>
    <dgm:pt modelId="{E674908A-4311-4DCE-A42D-298307C4BDD6}">
      <dgm:prSet/>
      <dgm:spPr/>
      <dgm:t>
        <a:bodyPr/>
        <a:lstStyle/>
        <a:p>
          <a:r>
            <a:rPr lang="en-US" dirty="0"/>
            <a:t>6. Campaigns and Projects</a:t>
          </a:r>
        </a:p>
      </dgm:t>
    </dgm:pt>
    <dgm:pt modelId="{EC328F33-5907-4FD5-87E3-02A20984B924}" type="parTrans" cxnId="{8547D56C-964B-4B99-858C-8AAB180B1EB1}">
      <dgm:prSet/>
      <dgm:spPr/>
      <dgm:t>
        <a:bodyPr/>
        <a:lstStyle/>
        <a:p>
          <a:endParaRPr lang="en-US"/>
        </a:p>
      </dgm:t>
    </dgm:pt>
    <dgm:pt modelId="{8B95C646-8523-4BE9-9AE3-A180E48BCDF2}" type="sibTrans" cxnId="{8547D56C-964B-4B99-858C-8AAB180B1EB1}">
      <dgm:prSet/>
      <dgm:spPr/>
      <dgm:t>
        <a:bodyPr/>
        <a:lstStyle/>
        <a:p>
          <a:endParaRPr lang="en-US"/>
        </a:p>
      </dgm:t>
    </dgm:pt>
    <dgm:pt modelId="{2A56BE75-C7C9-48BD-AC13-7104F8A45242}">
      <dgm:prSet/>
      <dgm:spPr/>
      <dgm:t>
        <a:bodyPr/>
        <a:lstStyle/>
        <a:p>
          <a:endParaRPr lang="en-US"/>
        </a:p>
      </dgm:t>
    </dgm:pt>
    <dgm:pt modelId="{56E67A69-CCD7-4C94-9DEB-09D053B36700}" type="parTrans" cxnId="{340A9CCF-E1FA-4471-BB4B-AC48128E88FC}">
      <dgm:prSet/>
      <dgm:spPr/>
      <dgm:t>
        <a:bodyPr/>
        <a:lstStyle/>
        <a:p>
          <a:endParaRPr lang="en-US"/>
        </a:p>
      </dgm:t>
    </dgm:pt>
    <dgm:pt modelId="{B408290E-6872-473A-AF94-7BDA492B9787}" type="sibTrans" cxnId="{340A9CCF-E1FA-4471-BB4B-AC48128E88FC}">
      <dgm:prSet/>
      <dgm:spPr/>
      <dgm:t>
        <a:bodyPr/>
        <a:lstStyle/>
        <a:p>
          <a:endParaRPr lang="en-US"/>
        </a:p>
      </dgm:t>
    </dgm:pt>
    <dgm:pt modelId="{94C17FC1-0AE3-40EB-9D26-B007D5A5CBAB}">
      <dgm:prSet phldrT="[Text]"/>
      <dgm:spPr/>
      <dgm:t>
        <a:bodyPr/>
        <a:lstStyle/>
        <a:p>
          <a:r>
            <a:rPr lang="en-US" dirty="0"/>
            <a:t>2. A Coordinator</a:t>
          </a:r>
        </a:p>
      </dgm:t>
    </dgm:pt>
    <dgm:pt modelId="{25B764D2-E32D-46B4-8D07-44B4736F6594}" type="parTrans" cxnId="{65C16417-3978-49E4-B20F-CC60985AE903}">
      <dgm:prSet/>
      <dgm:spPr/>
      <dgm:t>
        <a:bodyPr/>
        <a:lstStyle/>
        <a:p>
          <a:endParaRPr lang="en-US"/>
        </a:p>
      </dgm:t>
    </dgm:pt>
    <dgm:pt modelId="{6A6754E2-31AE-4FE5-9145-FBDCE8B5521B}" type="sibTrans" cxnId="{65C16417-3978-49E4-B20F-CC60985AE903}">
      <dgm:prSet/>
      <dgm:spPr/>
      <dgm:t>
        <a:bodyPr/>
        <a:lstStyle/>
        <a:p>
          <a:endParaRPr lang="en-US"/>
        </a:p>
      </dgm:t>
    </dgm:pt>
    <dgm:pt modelId="{2EE109ED-7153-469F-A115-AEA7C192DDEF}" type="pres">
      <dgm:prSet presAssocID="{9BAA354F-9C8B-477E-853B-ED7F1BABD0BB}" presName="Name0" presStyleCnt="0">
        <dgm:presLayoutVars>
          <dgm:chMax val="7"/>
          <dgm:chPref val="7"/>
          <dgm:dir/>
        </dgm:presLayoutVars>
      </dgm:prSet>
      <dgm:spPr/>
    </dgm:pt>
    <dgm:pt modelId="{715860B7-65F2-46E5-9840-4E2CE4E06A72}" type="pres">
      <dgm:prSet presAssocID="{9BAA354F-9C8B-477E-853B-ED7F1BABD0BB}" presName="Name1" presStyleCnt="0"/>
      <dgm:spPr/>
    </dgm:pt>
    <dgm:pt modelId="{74E4DA14-61DF-4794-A43B-3CC20BA06A07}" type="pres">
      <dgm:prSet presAssocID="{9BAA354F-9C8B-477E-853B-ED7F1BABD0BB}" presName="cycle" presStyleCnt="0"/>
      <dgm:spPr/>
    </dgm:pt>
    <dgm:pt modelId="{CCA2DC84-4D82-494A-A14D-A66D06B972B1}" type="pres">
      <dgm:prSet presAssocID="{9BAA354F-9C8B-477E-853B-ED7F1BABD0BB}" presName="srcNode" presStyleLbl="node1" presStyleIdx="0" presStyleCnt="7"/>
      <dgm:spPr/>
    </dgm:pt>
    <dgm:pt modelId="{6F6AFF68-62E6-4DAD-B499-1C4809054C19}" type="pres">
      <dgm:prSet presAssocID="{9BAA354F-9C8B-477E-853B-ED7F1BABD0BB}" presName="conn" presStyleLbl="parChTrans1D2" presStyleIdx="0" presStyleCnt="1"/>
      <dgm:spPr/>
    </dgm:pt>
    <dgm:pt modelId="{92B60C39-19D1-43F4-AD54-1B446B2768AF}" type="pres">
      <dgm:prSet presAssocID="{9BAA354F-9C8B-477E-853B-ED7F1BABD0BB}" presName="extraNode" presStyleLbl="node1" presStyleIdx="0" presStyleCnt="7"/>
      <dgm:spPr/>
    </dgm:pt>
    <dgm:pt modelId="{D7989641-532A-4391-8724-D4DAE9C7EA0C}" type="pres">
      <dgm:prSet presAssocID="{9BAA354F-9C8B-477E-853B-ED7F1BABD0BB}" presName="dstNode" presStyleLbl="node1" presStyleIdx="0" presStyleCnt="7"/>
      <dgm:spPr/>
    </dgm:pt>
    <dgm:pt modelId="{427E9642-6A0B-47B7-B08B-B91631999634}" type="pres">
      <dgm:prSet presAssocID="{1A00B178-F979-4D83-8DCA-C371D10B371E}" presName="text_1" presStyleLbl="node1" presStyleIdx="0" presStyleCnt="7">
        <dgm:presLayoutVars>
          <dgm:bulletEnabled val="1"/>
        </dgm:presLayoutVars>
      </dgm:prSet>
      <dgm:spPr/>
    </dgm:pt>
    <dgm:pt modelId="{2C465C0D-9EA5-452F-B789-C777DFEE7D33}" type="pres">
      <dgm:prSet presAssocID="{1A00B178-F979-4D83-8DCA-C371D10B371E}" presName="accent_1" presStyleCnt="0"/>
      <dgm:spPr/>
    </dgm:pt>
    <dgm:pt modelId="{EFFC4DE0-D547-4198-9A02-EE881C3F8E7B}" type="pres">
      <dgm:prSet presAssocID="{1A00B178-F979-4D83-8DCA-C371D10B371E}" presName="accentRepeatNode" presStyleLbl="solidFgAcc1" presStyleIdx="0" presStyleCnt="7"/>
      <dgm:spPr/>
    </dgm:pt>
    <dgm:pt modelId="{FE28AA2F-AFD7-4153-BDC7-AE5724DA90EF}" type="pres">
      <dgm:prSet presAssocID="{94C17FC1-0AE3-40EB-9D26-B007D5A5CBAB}" presName="text_2" presStyleLbl="node1" presStyleIdx="1" presStyleCnt="7">
        <dgm:presLayoutVars>
          <dgm:bulletEnabled val="1"/>
        </dgm:presLayoutVars>
      </dgm:prSet>
      <dgm:spPr/>
    </dgm:pt>
    <dgm:pt modelId="{9C705693-5919-428E-9E01-9E174F3FB460}" type="pres">
      <dgm:prSet presAssocID="{94C17FC1-0AE3-40EB-9D26-B007D5A5CBAB}" presName="accent_2" presStyleCnt="0"/>
      <dgm:spPr/>
    </dgm:pt>
    <dgm:pt modelId="{8AD86C54-08B5-48B0-B5B7-A79D6A8DB614}" type="pres">
      <dgm:prSet presAssocID="{94C17FC1-0AE3-40EB-9D26-B007D5A5CBAB}" presName="accentRepeatNode" presStyleLbl="solidFgAcc1" presStyleIdx="1" presStyleCnt="7"/>
      <dgm:spPr/>
    </dgm:pt>
    <dgm:pt modelId="{F3ADF4A3-1057-4E2B-9D51-564747DA9894}" type="pres">
      <dgm:prSet presAssocID="{7C557F3D-A8C0-4DC4-887C-9A4BD03C4B7A}" presName="text_3" presStyleLbl="node1" presStyleIdx="2" presStyleCnt="7">
        <dgm:presLayoutVars>
          <dgm:bulletEnabled val="1"/>
        </dgm:presLayoutVars>
      </dgm:prSet>
      <dgm:spPr/>
    </dgm:pt>
    <dgm:pt modelId="{91AB1458-1A05-4D78-B455-2C98110C0EB0}" type="pres">
      <dgm:prSet presAssocID="{7C557F3D-A8C0-4DC4-887C-9A4BD03C4B7A}" presName="accent_3" presStyleCnt="0"/>
      <dgm:spPr/>
    </dgm:pt>
    <dgm:pt modelId="{50CD9779-5C9C-42FB-B6D9-7557CA738246}" type="pres">
      <dgm:prSet presAssocID="{7C557F3D-A8C0-4DC4-887C-9A4BD03C4B7A}" presName="accentRepeatNode" presStyleLbl="solidFgAcc1" presStyleIdx="2" presStyleCnt="7"/>
      <dgm:spPr/>
    </dgm:pt>
    <dgm:pt modelId="{86D71717-D526-45B9-938D-BE4AF5C261E8}" type="pres">
      <dgm:prSet presAssocID="{054CB9A6-5AC6-493C-ABED-C1A82205F58C}" presName="text_4" presStyleLbl="node1" presStyleIdx="3" presStyleCnt="7">
        <dgm:presLayoutVars>
          <dgm:bulletEnabled val="1"/>
        </dgm:presLayoutVars>
      </dgm:prSet>
      <dgm:spPr/>
    </dgm:pt>
    <dgm:pt modelId="{90A854FF-2AA7-452A-AE50-22E4EB38E523}" type="pres">
      <dgm:prSet presAssocID="{054CB9A6-5AC6-493C-ABED-C1A82205F58C}" presName="accent_4" presStyleCnt="0"/>
      <dgm:spPr/>
    </dgm:pt>
    <dgm:pt modelId="{CB743EF1-4649-4E4E-8FBC-CC2FC78DA7F2}" type="pres">
      <dgm:prSet presAssocID="{054CB9A6-5AC6-493C-ABED-C1A82205F58C}" presName="accentRepeatNode" presStyleLbl="solidFgAcc1" presStyleIdx="3" presStyleCnt="7"/>
      <dgm:spPr/>
    </dgm:pt>
    <dgm:pt modelId="{2875509F-5EE3-41F1-B624-DE5442B8ED6A}" type="pres">
      <dgm:prSet presAssocID="{4DD55329-9413-4717-9A7E-B43EF9AA5BE7}" presName="text_5" presStyleLbl="node1" presStyleIdx="4" presStyleCnt="7">
        <dgm:presLayoutVars>
          <dgm:bulletEnabled val="1"/>
        </dgm:presLayoutVars>
      </dgm:prSet>
      <dgm:spPr/>
    </dgm:pt>
    <dgm:pt modelId="{0A509A81-96CA-4988-A700-6394E9F656BC}" type="pres">
      <dgm:prSet presAssocID="{4DD55329-9413-4717-9A7E-B43EF9AA5BE7}" presName="accent_5" presStyleCnt="0"/>
      <dgm:spPr/>
    </dgm:pt>
    <dgm:pt modelId="{C589E4C8-0BAE-4643-9EC7-0AE3DE3946C9}" type="pres">
      <dgm:prSet presAssocID="{4DD55329-9413-4717-9A7E-B43EF9AA5BE7}" presName="accentRepeatNode" presStyleLbl="solidFgAcc1" presStyleIdx="4" presStyleCnt="7"/>
      <dgm:spPr/>
    </dgm:pt>
    <dgm:pt modelId="{346C2491-510F-417A-8D7D-718D303C8286}" type="pres">
      <dgm:prSet presAssocID="{E674908A-4311-4DCE-A42D-298307C4BDD6}" presName="text_6" presStyleLbl="node1" presStyleIdx="5" presStyleCnt="7">
        <dgm:presLayoutVars>
          <dgm:bulletEnabled val="1"/>
        </dgm:presLayoutVars>
      </dgm:prSet>
      <dgm:spPr/>
    </dgm:pt>
    <dgm:pt modelId="{BF22DB6A-E7FB-4681-8A11-D5A0FCEF85A9}" type="pres">
      <dgm:prSet presAssocID="{E674908A-4311-4DCE-A42D-298307C4BDD6}" presName="accent_6" presStyleCnt="0"/>
      <dgm:spPr/>
    </dgm:pt>
    <dgm:pt modelId="{8568D9AA-BF88-4A58-86A0-299BA99DBC60}" type="pres">
      <dgm:prSet presAssocID="{E674908A-4311-4DCE-A42D-298307C4BDD6}" presName="accentRepeatNode" presStyleLbl="solidFgAcc1" presStyleIdx="5" presStyleCnt="7"/>
      <dgm:spPr/>
    </dgm:pt>
    <dgm:pt modelId="{94947DCE-D7D7-4770-81AD-5074A2B4B95F}" type="pres">
      <dgm:prSet presAssocID="{7EC24EE3-52BB-45D0-A59F-6D85AC546B17}" presName="text_7" presStyleLbl="node1" presStyleIdx="6" presStyleCnt="7">
        <dgm:presLayoutVars>
          <dgm:bulletEnabled val="1"/>
        </dgm:presLayoutVars>
      </dgm:prSet>
      <dgm:spPr/>
    </dgm:pt>
    <dgm:pt modelId="{51DF26A9-01AC-49DA-8796-856017EEF751}" type="pres">
      <dgm:prSet presAssocID="{7EC24EE3-52BB-45D0-A59F-6D85AC546B17}" presName="accent_7" presStyleCnt="0"/>
      <dgm:spPr/>
    </dgm:pt>
    <dgm:pt modelId="{22755793-8BC5-40B5-BA06-2E15275CFE58}" type="pres">
      <dgm:prSet presAssocID="{7EC24EE3-52BB-45D0-A59F-6D85AC546B17}" presName="accentRepeatNode" presStyleLbl="solidFgAcc1" presStyleIdx="6" presStyleCnt="7"/>
      <dgm:spPr/>
    </dgm:pt>
  </dgm:ptLst>
  <dgm:cxnLst>
    <dgm:cxn modelId="{46D22A15-0B9E-4F79-A477-53E605A6EEA0}" type="presOf" srcId="{7EC24EE3-52BB-45D0-A59F-6D85AC546B17}" destId="{94947DCE-D7D7-4770-81AD-5074A2B4B95F}" srcOrd="0" destOrd="0" presId="urn:microsoft.com/office/officeart/2008/layout/VerticalCurvedList"/>
    <dgm:cxn modelId="{65C16417-3978-49E4-B20F-CC60985AE903}" srcId="{9BAA354F-9C8B-477E-853B-ED7F1BABD0BB}" destId="{94C17FC1-0AE3-40EB-9D26-B007D5A5CBAB}" srcOrd="1" destOrd="0" parTransId="{25B764D2-E32D-46B4-8D07-44B4736F6594}" sibTransId="{6A6754E2-31AE-4FE5-9145-FBDCE8B5521B}"/>
    <dgm:cxn modelId="{EA9CFD42-3A3F-4C2A-ABFF-0776B907B817}" type="presOf" srcId="{1A00B178-F979-4D83-8DCA-C371D10B371E}" destId="{427E9642-6A0B-47B7-B08B-B91631999634}" srcOrd="0" destOrd="0" presId="urn:microsoft.com/office/officeart/2008/layout/VerticalCurvedList"/>
    <dgm:cxn modelId="{8547D56C-964B-4B99-858C-8AAB180B1EB1}" srcId="{9BAA354F-9C8B-477E-853B-ED7F1BABD0BB}" destId="{E674908A-4311-4DCE-A42D-298307C4BDD6}" srcOrd="5" destOrd="0" parTransId="{EC328F33-5907-4FD5-87E3-02A20984B924}" sibTransId="{8B95C646-8523-4BE9-9AE3-A180E48BCDF2}"/>
    <dgm:cxn modelId="{DA709473-7B21-4DFC-8B31-3CED70C49575}" type="presOf" srcId="{B453E33A-DD8B-42D4-BC19-17A52BF67E2B}" destId="{6F6AFF68-62E6-4DAD-B499-1C4809054C19}" srcOrd="0" destOrd="0" presId="urn:microsoft.com/office/officeart/2008/layout/VerticalCurvedList"/>
    <dgm:cxn modelId="{0EC80D77-5E17-43E7-A573-AAB561863AD8}" srcId="{9BAA354F-9C8B-477E-853B-ED7F1BABD0BB}" destId="{7EC24EE3-52BB-45D0-A59F-6D85AC546B17}" srcOrd="6" destOrd="0" parTransId="{C662C60C-7605-44E6-A308-CFA040829CE1}" sibTransId="{FB3FAF28-DF12-41A9-BE8B-866F798FFCFB}"/>
    <dgm:cxn modelId="{18F8AA57-1A3E-4AE9-9B97-4B017C241308}" type="presOf" srcId="{4DD55329-9413-4717-9A7E-B43EF9AA5BE7}" destId="{2875509F-5EE3-41F1-B624-DE5442B8ED6A}" srcOrd="0" destOrd="0" presId="urn:microsoft.com/office/officeart/2008/layout/VerticalCurvedList"/>
    <dgm:cxn modelId="{72B40881-BE29-453A-ADAC-8FF7F4A5D2B6}" srcId="{9BAA354F-9C8B-477E-853B-ED7F1BABD0BB}" destId="{7C557F3D-A8C0-4DC4-887C-9A4BD03C4B7A}" srcOrd="2" destOrd="0" parTransId="{3C459D53-88C8-4A37-ADAE-B87DD04BD3FD}" sibTransId="{C4636808-18F5-406D-8E85-B67ABEDAA4CD}"/>
    <dgm:cxn modelId="{C9C35483-D982-40C0-A322-AB26B069E975}" type="presOf" srcId="{054CB9A6-5AC6-493C-ABED-C1A82205F58C}" destId="{86D71717-D526-45B9-938D-BE4AF5C261E8}" srcOrd="0" destOrd="0" presId="urn:microsoft.com/office/officeart/2008/layout/VerticalCurvedList"/>
    <dgm:cxn modelId="{EAA1D8B0-6ACB-48ED-8709-AB42C319ED7B}" srcId="{9BAA354F-9C8B-477E-853B-ED7F1BABD0BB}" destId="{1A00B178-F979-4D83-8DCA-C371D10B371E}" srcOrd="0" destOrd="0" parTransId="{A4D06386-B208-4848-AD14-990D5F6B69A5}" sibTransId="{B453E33A-DD8B-42D4-BC19-17A52BF67E2B}"/>
    <dgm:cxn modelId="{6A6DC3B3-FB96-4D34-B067-3369CE6A2E82}" type="presOf" srcId="{E674908A-4311-4DCE-A42D-298307C4BDD6}" destId="{346C2491-510F-417A-8D7D-718D303C8286}" srcOrd="0" destOrd="0" presId="urn:microsoft.com/office/officeart/2008/layout/VerticalCurvedList"/>
    <dgm:cxn modelId="{11D5D3B9-B68E-4463-A1E7-9CC81034E1C6}" type="presOf" srcId="{9BAA354F-9C8B-477E-853B-ED7F1BABD0BB}" destId="{2EE109ED-7153-469F-A115-AEA7C192DDEF}" srcOrd="0" destOrd="0" presId="urn:microsoft.com/office/officeart/2008/layout/VerticalCurvedList"/>
    <dgm:cxn modelId="{A6CF79BD-8BFA-4F8A-BFA2-39BB01AC4356}" srcId="{9BAA354F-9C8B-477E-853B-ED7F1BABD0BB}" destId="{054CB9A6-5AC6-493C-ABED-C1A82205F58C}" srcOrd="3" destOrd="0" parTransId="{09E19732-CEE3-4A94-8845-AC29DAF78C55}" sibTransId="{41A1B30B-2E9D-46CF-A7FA-4D0D9E4904CE}"/>
    <dgm:cxn modelId="{340A9CCF-E1FA-4471-BB4B-AC48128E88FC}" srcId="{9BAA354F-9C8B-477E-853B-ED7F1BABD0BB}" destId="{2A56BE75-C7C9-48BD-AC13-7104F8A45242}" srcOrd="7" destOrd="0" parTransId="{56E67A69-CCD7-4C94-9DEB-09D053B36700}" sibTransId="{B408290E-6872-473A-AF94-7BDA492B9787}"/>
    <dgm:cxn modelId="{05563FF6-497A-4F4F-81EF-D788CD35750C}" srcId="{9BAA354F-9C8B-477E-853B-ED7F1BABD0BB}" destId="{4DD55329-9413-4717-9A7E-B43EF9AA5BE7}" srcOrd="4" destOrd="0" parTransId="{4AD37F0A-B35F-412D-84C7-AC2303CE1F53}" sibTransId="{76DF4509-6CD2-44AE-8F03-02ED19532E04}"/>
    <dgm:cxn modelId="{A09BF5F9-09B4-4581-889A-58F86BE3E12C}" type="presOf" srcId="{94C17FC1-0AE3-40EB-9D26-B007D5A5CBAB}" destId="{FE28AA2F-AFD7-4153-BDC7-AE5724DA90EF}" srcOrd="0" destOrd="0" presId="urn:microsoft.com/office/officeart/2008/layout/VerticalCurvedList"/>
    <dgm:cxn modelId="{E0A9FEFD-DBB6-47B1-A4B6-DE34D84AFDD2}" type="presOf" srcId="{7C557F3D-A8C0-4DC4-887C-9A4BD03C4B7A}" destId="{F3ADF4A3-1057-4E2B-9D51-564747DA9894}" srcOrd="0" destOrd="0" presId="urn:microsoft.com/office/officeart/2008/layout/VerticalCurvedList"/>
    <dgm:cxn modelId="{35E53869-53DD-4095-9AC3-B49476546FD9}" type="presParOf" srcId="{2EE109ED-7153-469F-A115-AEA7C192DDEF}" destId="{715860B7-65F2-46E5-9840-4E2CE4E06A72}" srcOrd="0" destOrd="0" presId="urn:microsoft.com/office/officeart/2008/layout/VerticalCurvedList"/>
    <dgm:cxn modelId="{CACB0949-50CE-421A-AE99-69EC0B8BF701}" type="presParOf" srcId="{715860B7-65F2-46E5-9840-4E2CE4E06A72}" destId="{74E4DA14-61DF-4794-A43B-3CC20BA06A07}" srcOrd="0" destOrd="0" presId="urn:microsoft.com/office/officeart/2008/layout/VerticalCurvedList"/>
    <dgm:cxn modelId="{90B9446F-645A-42B6-BE1B-847C961B6617}" type="presParOf" srcId="{74E4DA14-61DF-4794-A43B-3CC20BA06A07}" destId="{CCA2DC84-4D82-494A-A14D-A66D06B972B1}" srcOrd="0" destOrd="0" presId="urn:microsoft.com/office/officeart/2008/layout/VerticalCurvedList"/>
    <dgm:cxn modelId="{F65C5593-FD5D-4405-AE3C-D444D68579E5}" type="presParOf" srcId="{74E4DA14-61DF-4794-A43B-3CC20BA06A07}" destId="{6F6AFF68-62E6-4DAD-B499-1C4809054C19}" srcOrd="1" destOrd="0" presId="urn:microsoft.com/office/officeart/2008/layout/VerticalCurvedList"/>
    <dgm:cxn modelId="{7CE24E57-A883-4768-B6F2-8323BAE9C1E4}" type="presParOf" srcId="{74E4DA14-61DF-4794-A43B-3CC20BA06A07}" destId="{92B60C39-19D1-43F4-AD54-1B446B2768AF}" srcOrd="2" destOrd="0" presId="urn:microsoft.com/office/officeart/2008/layout/VerticalCurvedList"/>
    <dgm:cxn modelId="{B7BADD39-422B-4E66-8966-EF3D4EFCCFF9}" type="presParOf" srcId="{74E4DA14-61DF-4794-A43B-3CC20BA06A07}" destId="{D7989641-532A-4391-8724-D4DAE9C7EA0C}" srcOrd="3" destOrd="0" presId="urn:microsoft.com/office/officeart/2008/layout/VerticalCurvedList"/>
    <dgm:cxn modelId="{68503F1F-42DE-4598-B979-00B99E814DF0}" type="presParOf" srcId="{715860B7-65F2-46E5-9840-4E2CE4E06A72}" destId="{427E9642-6A0B-47B7-B08B-B91631999634}" srcOrd="1" destOrd="0" presId="urn:microsoft.com/office/officeart/2008/layout/VerticalCurvedList"/>
    <dgm:cxn modelId="{652E02AD-B5B7-47D5-BB79-81407523898B}" type="presParOf" srcId="{715860B7-65F2-46E5-9840-4E2CE4E06A72}" destId="{2C465C0D-9EA5-452F-B789-C777DFEE7D33}" srcOrd="2" destOrd="0" presId="urn:microsoft.com/office/officeart/2008/layout/VerticalCurvedList"/>
    <dgm:cxn modelId="{0D4DF832-5212-4EEA-B3C8-80F4F62D8F37}" type="presParOf" srcId="{2C465C0D-9EA5-452F-B789-C777DFEE7D33}" destId="{EFFC4DE0-D547-4198-9A02-EE881C3F8E7B}" srcOrd="0" destOrd="0" presId="urn:microsoft.com/office/officeart/2008/layout/VerticalCurvedList"/>
    <dgm:cxn modelId="{840EDA3B-7FBC-49D2-882C-8B7A02314737}" type="presParOf" srcId="{715860B7-65F2-46E5-9840-4E2CE4E06A72}" destId="{FE28AA2F-AFD7-4153-BDC7-AE5724DA90EF}" srcOrd="3" destOrd="0" presId="urn:microsoft.com/office/officeart/2008/layout/VerticalCurvedList"/>
    <dgm:cxn modelId="{CD707E2C-7948-449B-8C47-8DB7E5A072CF}" type="presParOf" srcId="{715860B7-65F2-46E5-9840-4E2CE4E06A72}" destId="{9C705693-5919-428E-9E01-9E174F3FB460}" srcOrd="4" destOrd="0" presId="urn:microsoft.com/office/officeart/2008/layout/VerticalCurvedList"/>
    <dgm:cxn modelId="{0D5D5BA0-AC26-43C2-800F-B70BD7383081}" type="presParOf" srcId="{9C705693-5919-428E-9E01-9E174F3FB460}" destId="{8AD86C54-08B5-48B0-B5B7-A79D6A8DB614}" srcOrd="0" destOrd="0" presId="urn:microsoft.com/office/officeart/2008/layout/VerticalCurvedList"/>
    <dgm:cxn modelId="{1F84B00A-3136-4DFE-8532-B32FB8CEEC11}" type="presParOf" srcId="{715860B7-65F2-46E5-9840-4E2CE4E06A72}" destId="{F3ADF4A3-1057-4E2B-9D51-564747DA9894}" srcOrd="5" destOrd="0" presId="urn:microsoft.com/office/officeart/2008/layout/VerticalCurvedList"/>
    <dgm:cxn modelId="{6D81AEC0-50D4-4514-9D44-2829DADBE77C}" type="presParOf" srcId="{715860B7-65F2-46E5-9840-4E2CE4E06A72}" destId="{91AB1458-1A05-4D78-B455-2C98110C0EB0}" srcOrd="6" destOrd="0" presId="urn:microsoft.com/office/officeart/2008/layout/VerticalCurvedList"/>
    <dgm:cxn modelId="{4A175150-A28C-49B9-9E71-1037BF944EBC}" type="presParOf" srcId="{91AB1458-1A05-4D78-B455-2C98110C0EB0}" destId="{50CD9779-5C9C-42FB-B6D9-7557CA738246}" srcOrd="0" destOrd="0" presId="urn:microsoft.com/office/officeart/2008/layout/VerticalCurvedList"/>
    <dgm:cxn modelId="{47830611-5DD7-40D1-978F-B5C935FF402E}" type="presParOf" srcId="{715860B7-65F2-46E5-9840-4E2CE4E06A72}" destId="{86D71717-D526-45B9-938D-BE4AF5C261E8}" srcOrd="7" destOrd="0" presId="urn:microsoft.com/office/officeart/2008/layout/VerticalCurvedList"/>
    <dgm:cxn modelId="{0AA2A9B0-D096-4CD8-B714-12DD0B44C9C7}" type="presParOf" srcId="{715860B7-65F2-46E5-9840-4E2CE4E06A72}" destId="{90A854FF-2AA7-452A-AE50-22E4EB38E523}" srcOrd="8" destOrd="0" presId="urn:microsoft.com/office/officeart/2008/layout/VerticalCurvedList"/>
    <dgm:cxn modelId="{3BCCFC23-545A-443B-A1FA-9F71DA802668}" type="presParOf" srcId="{90A854FF-2AA7-452A-AE50-22E4EB38E523}" destId="{CB743EF1-4649-4E4E-8FBC-CC2FC78DA7F2}" srcOrd="0" destOrd="0" presId="urn:microsoft.com/office/officeart/2008/layout/VerticalCurvedList"/>
    <dgm:cxn modelId="{7E20512A-C754-4F7F-91D3-1399AED9A853}" type="presParOf" srcId="{715860B7-65F2-46E5-9840-4E2CE4E06A72}" destId="{2875509F-5EE3-41F1-B624-DE5442B8ED6A}" srcOrd="9" destOrd="0" presId="urn:microsoft.com/office/officeart/2008/layout/VerticalCurvedList"/>
    <dgm:cxn modelId="{B844227F-FD45-4324-BFF3-7F451C878B4C}" type="presParOf" srcId="{715860B7-65F2-46E5-9840-4E2CE4E06A72}" destId="{0A509A81-96CA-4988-A700-6394E9F656BC}" srcOrd="10" destOrd="0" presId="urn:microsoft.com/office/officeart/2008/layout/VerticalCurvedList"/>
    <dgm:cxn modelId="{6663FE27-3569-4EA4-9F34-112A1E126F6A}" type="presParOf" srcId="{0A509A81-96CA-4988-A700-6394E9F656BC}" destId="{C589E4C8-0BAE-4643-9EC7-0AE3DE3946C9}" srcOrd="0" destOrd="0" presId="urn:microsoft.com/office/officeart/2008/layout/VerticalCurvedList"/>
    <dgm:cxn modelId="{0D85E283-AA27-4A08-8232-7DF0BE5F0734}" type="presParOf" srcId="{715860B7-65F2-46E5-9840-4E2CE4E06A72}" destId="{346C2491-510F-417A-8D7D-718D303C8286}" srcOrd="11" destOrd="0" presId="urn:microsoft.com/office/officeart/2008/layout/VerticalCurvedList"/>
    <dgm:cxn modelId="{DFE885DE-2785-48E5-95FB-72459F446124}" type="presParOf" srcId="{715860B7-65F2-46E5-9840-4E2CE4E06A72}" destId="{BF22DB6A-E7FB-4681-8A11-D5A0FCEF85A9}" srcOrd="12" destOrd="0" presId="urn:microsoft.com/office/officeart/2008/layout/VerticalCurvedList"/>
    <dgm:cxn modelId="{93E4852B-29DA-42B7-9124-988A737F630B}" type="presParOf" srcId="{BF22DB6A-E7FB-4681-8A11-D5A0FCEF85A9}" destId="{8568D9AA-BF88-4A58-86A0-299BA99DBC60}" srcOrd="0" destOrd="0" presId="urn:microsoft.com/office/officeart/2008/layout/VerticalCurvedList"/>
    <dgm:cxn modelId="{8CCA4E68-EF6C-455F-AE9C-D470212C5A50}" type="presParOf" srcId="{715860B7-65F2-46E5-9840-4E2CE4E06A72}" destId="{94947DCE-D7D7-4770-81AD-5074A2B4B95F}" srcOrd="13" destOrd="0" presId="urn:microsoft.com/office/officeart/2008/layout/VerticalCurvedList"/>
    <dgm:cxn modelId="{16BEE884-5CB7-4851-9A82-3A58C2F19034}" type="presParOf" srcId="{715860B7-65F2-46E5-9840-4E2CE4E06A72}" destId="{51DF26A9-01AC-49DA-8796-856017EEF751}" srcOrd="14" destOrd="0" presId="urn:microsoft.com/office/officeart/2008/layout/VerticalCurvedList"/>
    <dgm:cxn modelId="{D7F37019-92A6-48F9-8354-6DBD06E0E805}" type="presParOf" srcId="{51DF26A9-01AC-49DA-8796-856017EEF751}" destId="{22755793-8BC5-40B5-BA06-2E15275CFE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E7E54-DD10-4B29-AE20-1F8CFFCDFD0E}">
      <dsp:nvSpPr>
        <dsp:cNvPr id="0" name=""/>
        <dsp:cNvSpPr/>
      </dsp:nvSpPr>
      <dsp:spPr>
        <a:xfrm>
          <a:off x="1816429" y="59893"/>
          <a:ext cx="2874888" cy="2874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Neighbourhood</a:t>
          </a:r>
          <a:endParaRPr lang="en-US" sz="2100" kern="1200" dirty="0"/>
        </a:p>
      </dsp:txBody>
      <dsp:txXfrm>
        <a:off x="2199747" y="562999"/>
        <a:ext cx="2108251" cy="1293699"/>
      </dsp:txXfrm>
    </dsp:sp>
    <dsp:sp modelId="{6C20E7BF-14AC-495B-8A8A-492735B32A6F}">
      <dsp:nvSpPr>
        <dsp:cNvPr id="0" name=""/>
        <dsp:cNvSpPr/>
      </dsp:nvSpPr>
      <dsp:spPr>
        <a:xfrm>
          <a:off x="2853784" y="1856698"/>
          <a:ext cx="2874888" cy="2874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Other Interests</a:t>
          </a:r>
        </a:p>
      </dsp:txBody>
      <dsp:txXfrm>
        <a:off x="3733021" y="2599378"/>
        <a:ext cx="1724933" cy="1581188"/>
      </dsp:txXfrm>
    </dsp:sp>
    <dsp:sp modelId="{11D3987B-382F-42A0-AA09-76589CC39EE9}">
      <dsp:nvSpPr>
        <dsp:cNvPr id="0" name=""/>
        <dsp:cNvSpPr/>
      </dsp:nvSpPr>
      <dsp:spPr>
        <a:xfrm>
          <a:off x="779073" y="1856698"/>
          <a:ext cx="2874888" cy="28748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Culture / Faith</a:t>
          </a:r>
        </a:p>
      </dsp:txBody>
      <dsp:txXfrm>
        <a:off x="1049792" y="2599378"/>
        <a:ext cx="1724933" cy="15811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8794A-9606-49CF-A849-10EDC785C6C4}">
      <dsp:nvSpPr>
        <dsp:cNvPr id="0" name=""/>
        <dsp:cNvSpPr/>
      </dsp:nvSpPr>
      <dsp:spPr>
        <a:xfrm>
          <a:off x="0" y="0"/>
          <a:ext cx="4065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714B-2D5F-4030-AABF-D852E50AE623}">
      <dsp:nvSpPr>
        <dsp:cNvPr id="0" name=""/>
        <dsp:cNvSpPr/>
      </dsp:nvSpPr>
      <dsp:spPr>
        <a:xfrm>
          <a:off x="0" y="0"/>
          <a:ext cx="681285" cy="508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681285" cy="5083687"/>
      </dsp:txXfrm>
    </dsp:sp>
    <dsp:sp modelId="{98A88E4A-00F0-4CED-846D-60AA60F00100}">
      <dsp:nvSpPr>
        <dsp:cNvPr id="0" name=""/>
        <dsp:cNvSpPr/>
      </dsp:nvSpPr>
      <dsp:spPr>
        <a:xfrm>
          <a:off x="732381" y="79432"/>
          <a:ext cx="3296375" cy="158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Document who is doing what</a:t>
          </a:r>
        </a:p>
      </dsp:txBody>
      <dsp:txXfrm>
        <a:off x="732381" y="79432"/>
        <a:ext cx="3296375" cy="1588652"/>
      </dsp:txXfrm>
    </dsp:sp>
    <dsp:sp modelId="{3211586B-1D06-4EDE-9A3F-6E83BF8E2C56}">
      <dsp:nvSpPr>
        <dsp:cNvPr id="0" name=""/>
        <dsp:cNvSpPr/>
      </dsp:nvSpPr>
      <dsp:spPr>
        <a:xfrm>
          <a:off x="681285" y="1668084"/>
          <a:ext cx="2725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5F3C-BFC0-479D-A742-51CAA83C9901}">
      <dsp:nvSpPr>
        <dsp:cNvPr id="0" name=""/>
        <dsp:cNvSpPr/>
      </dsp:nvSpPr>
      <dsp:spPr>
        <a:xfrm>
          <a:off x="732381" y="1747517"/>
          <a:ext cx="3332448" cy="158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 community priorities and a common vision</a:t>
          </a:r>
        </a:p>
      </dsp:txBody>
      <dsp:txXfrm>
        <a:off x="732381" y="1747517"/>
        <a:ext cx="3332448" cy="1588652"/>
      </dsp:txXfrm>
    </dsp:sp>
    <dsp:sp modelId="{C0386018-0EFC-4F0A-A329-8B1EA03C7AC9}">
      <dsp:nvSpPr>
        <dsp:cNvPr id="0" name=""/>
        <dsp:cNvSpPr/>
      </dsp:nvSpPr>
      <dsp:spPr>
        <a:xfrm>
          <a:off x="681285" y="3336169"/>
          <a:ext cx="2725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4A61-6042-46F8-9B1A-11ED8BFFAC97}">
      <dsp:nvSpPr>
        <dsp:cNvPr id="0" name=""/>
        <dsp:cNvSpPr/>
      </dsp:nvSpPr>
      <dsp:spPr>
        <a:xfrm>
          <a:off x="732381" y="3415602"/>
          <a:ext cx="2674044" cy="1588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 projects ideas </a:t>
          </a:r>
        </a:p>
      </dsp:txBody>
      <dsp:txXfrm>
        <a:off x="732381" y="3415602"/>
        <a:ext cx="2674044" cy="1588652"/>
      </dsp:txXfrm>
    </dsp:sp>
    <dsp:sp modelId="{89EB09F1-4C13-493D-9E95-FF8B204E2FE2}">
      <dsp:nvSpPr>
        <dsp:cNvPr id="0" name=""/>
        <dsp:cNvSpPr/>
      </dsp:nvSpPr>
      <dsp:spPr>
        <a:xfrm>
          <a:off x="681285" y="5004254"/>
          <a:ext cx="2725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F68-62E6-4DAD-B499-1C4809054C19}">
      <dsp:nvSpPr>
        <dsp:cNvPr id="0" name=""/>
        <dsp:cNvSpPr/>
      </dsp:nvSpPr>
      <dsp:spPr>
        <a:xfrm>
          <a:off x="-6042785" y="-925229"/>
          <a:ext cx="7198305" cy="719830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E9642-6A0B-47B7-B08B-B91631999634}">
      <dsp:nvSpPr>
        <dsp:cNvPr id="0" name=""/>
        <dsp:cNvSpPr/>
      </dsp:nvSpPr>
      <dsp:spPr>
        <a:xfrm>
          <a:off x="375151" y="243113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A Lead Group </a:t>
          </a:r>
        </a:p>
      </dsp:txBody>
      <dsp:txXfrm>
        <a:off x="375151" y="243113"/>
        <a:ext cx="5398425" cy="486012"/>
      </dsp:txXfrm>
    </dsp:sp>
    <dsp:sp modelId="{EFFC4DE0-D547-4198-9A02-EE881C3F8E7B}">
      <dsp:nvSpPr>
        <dsp:cNvPr id="0" name=""/>
        <dsp:cNvSpPr/>
      </dsp:nvSpPr>
      <dsp:spPr>
        <a:xfrm>
          <a:off x="71393" y="18236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AA2F-AFD7-4153-BDC7-AE5724DA90EF}">
      <dsp:nvSpPr>
        <dsp:cNvPr id="0" name=""/>
        <dsp:cNvSpPr/>
      </dsp:nvSpPr>
      <dsp:spPr>
        <a:xfrm>
          <a:off x="815279" y="972559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A Coordinator</a:t>
          </a:r>
        </a:p>
      </dsp:txBody>
      <dsp:txXfrm>
        <a:off x="815279" y="972559"/>
        <a:ext cx="4958298" cy="486012"/>
      </dsp:txXfrm>
    </dsp:sp>
    <dsp:sp modelId="{8AD86C54-08B5-48B0-B5B7-A79D6A8DB614}">
      <dsp:nvSpPr>
        <dsp:cNvPr id="0" name=""/>
        <dsp:cNvSpPr/>
      </dsp:nvSpPr>
      <dsp:spPr>
        <a:xfrm>
          <a:off x="511521" y="911807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DF4A3-1057-4E2B-9D51-564747DA9894}">
      <dsp:nvSpPr>
        <dsp:cNvPr id="0" name=""/>
        <dsp:cNvSpPr/>
      </dsp:nvSpPr>
      <dsp:spPr>
        <a:xfrm>
          <a:off x="1056466" y="1701470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A Community Network</a:t>
          </a:r>
        </a:p>
      </dsp:txBody>
      <dsp:txXfrm>
        <a:off x="1056466" y="1701470"/>
        <a:ext cx="4717110" cy="486012"/>
      </dsp:txXfrm>
    </dsp:sp>
    <dsp:sp modelId="{50CD9779-5C9C-42FB-B6D9-7557CA738246}">
      <dsp:nvSpPr>
        <dsp:cNvPr id="0" name=""/>
        <dsp:cNvSpPr/>
      </dsp:nvSpPr>
      <dsp:spPr>
        <a:xfrm>
          <a:off x="752709" y="164071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71717-D526-45B9-938D-BE4AF5C261E8}">
      <dsp:nvSpPr>
        <dsp:cNvPr id="0" name=""/>
        <dsp:cNvSpPr/>
      </dsp:nvSpPr>
      <dsp:spPr>
        <a:xfrm>
          <a:off x="1133475" y="2430916"/>
          <a:ext cx="4640101" cy="486012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4. A Community Scan</a:t>
          </a:r>
        </a:p>
      </dsp:txBody>
      <dsp:txXfrm>
        <a:off x="1133475" y="2430916"/>
        <a:ext cx="4640101" cy="486012"/>
      </dsp:txXfrm>
    </dsp:sp>
    <dsp:sp modelId="{CB743EF1-4649-4E4E-8FBC-CC2FC78DA7F2}">
      <dsp:nvSpPr>
        <dsp:cNvPr id="0" name=""/>
        <dsp:cNvSpPr/>
      </dsp:nvSpPr>
      <dsp:spPr>
        <a:xfrm>
          <a:off x="829718" y="2370165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509F-5EE3-41F1-B624-DE5442B8ED6A}">
      <dsp:nvSpPr>
        <dsp:cNvPr id="0" name=""/>
        <dsp:cNvSpPr/>
      </dsp:nvSpPr>
      <dsp:spPr>
        <a:xfrm>
          <a:off x="1056466" y="3160363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 An Action Plan</a:t>
          </a:r>
        </a:p>
      </dsp:txBody>
      <dsp:txXfrm>
        <a:off x="1056466" y="3160363"/>
        <a:ext cx="4717110" cy="486012"/>
      </dsp:txXfrm>
    </dsp:sp>
    <dsp:sp modelId="{C589E4C8-0BAE-4643-9EC7-0AE3DE3946C9}">
      <dsp:nvSpPr>
        <dsp:cNvPr id="0" name=""/>
        <dsp:cNvSpPr/>
      </dsp:nvSpPr>
      <dsp:spPr>
        <a:xfrm>
          <a:off x="752709" y="309961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2491-510F-417A-8D7D-718D303C8286}">
      <dsp:nvSpPr>
        <dsp:cNvPr id="0" name=""/>
        <dsp:cNvSpPr/>
      </dsp:nvSpPr>
      <dsp:spPr>
        <a:xfrm>
          <a:off x="815279" y="3889274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6. Campaigns and Projects</a:t>
          </a:r>
        </a:p>
      </dsp:txBody>
      <dsp:txXfrm>
        <a:off x="815279" y="3889274"/>
        <a:ext cx="4958298" cy="486012"/>
      </dsp:txXfrm>
    </dsp:sp>
    <dsp:sp modelId="{8568D9AA-BF88-4A58-86A0-299BA99DBC60}">
      <dsp:nvSpPr>
        <dsp:cNvPr id="0" name=""/>
        <dsp:cNvSpPr/>
      </dsp:nvSpPr>
      <dsp:spPr>
        <a:xfrm>
          <a:off x="511521" y="3828522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7DCE-D7D7-4770-81AD-5074A2B4B95F}">
      <dsp:nvSpPr>
        <dsp:cNvPr id="0" name=""/>
        <dsp:cNvSpPr/>
      </dsp:nvSpPr>
      <dsp:spPr>
        <a:xfrm>
          <a:off x="375151" y="4618720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 Celebration and Review</a:t>
          </a:r>
        </a:p>
      </dsp:txBody>
      <dsp:txXfrm>
        <a:off x="375151" y="4618720"/>
        <a:ext cx="5398425" cy="486012"/>
      </dsp:txXfrm>
    </dsp:sp>
    <dsp:sp modelId="{22755793-8BC5-40B5-BA06-2E15275CFE58}">
      <dsp:nvSpPr>
        <dsp:cNvPr id="0" name=""/>
        <dsp:cNvSpPr/>
      </dsp:nvSpPr>
      <dsp:spPr>
        <a:xfrm>
          <a:off x="71393" y="455796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8794A-9606-49CF-A849-10EDC785C6C4}">
      <dsp:nvSpPr>
        <dsp:cNvPr id="0" name=""/>
        <dsp:cNvSpPr/>
      </dsp:nvSpPr>
      <dsp:spPr>
        <a:xfrm>
          <a:off x="0" y="0"/>
          <a:ext cx="4065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714B-2D5F-4030-AABF-D852E50AE623}">
      <dsp:nvSpPr>
        <dsp:cNvPr id="0" name=""/>
        <dsp:cNvSpPr/>
      </dsp:nvSpPr>
      <dsp:spPr>
        <a:xfrm>
          <a:off x="0" y="0"/>
          <a:ext cx="681285" cy="5272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681285" cy="5272743"/>
      </dsp:txXfrm>
    </dsp:sp>
    <dsp:sp modelId="{98A88E4A-00F0-4CED-846D-60AA60F00100}">
      <dsp:nvSpPr>
        <dsp:cNvPr id="0" name=""/>
        <dsp:cNvSpPr/>
      </dsp:nvSpPr>
      <dsp:spPr>
        <a:xfrm>
          <a:off x="732381" y="76465"/>
          <a:ext cx="3296375" cy="152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Highlight ways to turn a community vision into reality</a:t>
          </a:r>
        </a:p>
      </dsp:txBody>
      <dsp:txXfrm>
        <a:off x="732381" y="76465"/>
        <a:ext cx="3296375" cy="1529301"/>
      </dsp:txXfrm>
    </dsp:sp>
    <dsp:sp modelId="{3211586B-1D06-4EDE-9A3F-6E83BF8E2C56}">
      <dsp:nvSpPr>
        <dsp:cNvPr id="0" name=""/>
        <dsp:cNvSpPr/>
      </dsp:nvSpPr>
      <dsp:spPr>
        <a:xfrm>
          <a:off x="681285" y="1605766"/>
          <a:ext cx="2725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5F3C-BFC0-479D-A742-51CAA83C9901}">
      <dsp:nvSpPr>
        <dsp:cNvPr id="0" name=""/>
        <dsp:cNvSpPr/>
      </dsp:nvSpPr>
      <dsp:spPr>
        <a:xfrm>
          <a:off x="732381" y="1682231"/>
          <a:ext cx="3332448" cy="2125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Include major projects, new ideas and community campaigns</a:t>
          </a:r>
        </a:p>
      </dsp:txBody>
      <dsp:txXfrm>
        <a:off x="732381" y="1682231"/>
        <a:ext cx="3332448" cy="2125025"/>
      </dsp:txXfrm>
    </dsp:sp>
    <dsp:sp modelId="{C0386018-0EFC-4F0A-A329-8B1EA03C7AC9}">
      <dsp:nvSpPr>
        <dsp:cNvPr id="0" name=""/>
        <dsp:cNvSpPr/>
      </dsp:nvSpPr>
      <dsp:spPr>
        <a:xfrm>
          <a:off x="681285" y="3807257"/>
          <a:ext cx="2725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24A61-6042-46F8-9B1A-11ED8BFFAC97}">
      <dsp:nvSpPr>
        <dsp:cNvPr id="0" name=""/>
        <dsp:cNvSpPr/>
      </dsp:nvSpPr>
      <dsp:spPr>
        <a:xfrm>
          <a:off x="732381" y="3883722"/>
          <a:ext cx="2674044" cy="1311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Publish and promote</a:t>
          </a:r>
        </a:p>
      </dsp:txBody>
      <dsp:txXfrm>
        <a:off x="732381" y="3883722"/>
        <a:ext cx="2674044" cy="1311131"/>
      </dsp:txXfrm>
    </dsp:sp>
    <dsp:sp modelId="{89EB09F1-4C13-493D-9E95-FF8B204E2FE2}">
      <dsp:nvSpPr>
        <dsp:cNvPr id="0" name=""/>
        <dsp:cNvSpPr/>
      </dsp:nvSpPr>
      <dsp:spPr>
        <a:xfrm>
          <a:off x="681285" y="5194854"/>
          <a:ext cx="27251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F68-62E6-4DAD-B499-1C4809054C19}">
      <dsp:nvSpPr>
        <dsp:cNvPr id="0" name=""/>
        <dsp:cNvSpPr/>
      </dsp:nvSpPr>
      <dsp:spPr>
        <a:xfrm>
          <a:off x="-6042785" y="-925229"/>
          <a:ext cx="7198305" cy="719830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E9642-6A0B-47B7-B08B-B91631999634}">
      <dsp:nvSpPr>
        <dsp:cNvPr id="0" name=""/>
        <dsp:cNvSpPr/>
      </dsp:nvSpPr>
      <dsp:spPr>
        <a:xfrm>
          <a:off x="375151" y="243113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A Lead Group </a:t>
          </a:r>
        </a:p>
      </dsp:txBody>
      <dsp:txXfrm>
        <a:off x="375151" y="243113"/>
        <a:ext cx="5398425" cy="486012"/>
      </dsp:txXfrm>
    </dsp:sp>
    <dsp:sp modelId="{EFFC4DE0-D547-4198-9A02-EE881C3F8E7B}">
      <dsp:nvSpPr>
        <dsp:cNvPr id="0" name=""/>
        <dsp:cNvSpPr/>
      </dsp:nvSpPr>
      <dsp:spPr>
        <a:xfrm>
          <a:off x="71393" y="18236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AA2F-AFD7-4153-BDC7-AE5724DA90EF}">
      <dsp:nvSpPr>
        <dsp:cNvPr id="0" name=""/>
        <dsp:cNvSpPr/>
      </dsp:nvSpPr>
      <dsp:spPr>
        <a:xfrm>
          <a:off x="815279" y="972559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A Coordinator</a:t>
          </a:r>
        </a:p>
      </dsp:txBody>
      <dsp:txXfrm>
        <a:off x="815279" y="972559"/>
        <a:ext cx="4958298" cy="486012"/>
      </dsp:txXfrm>
    </dsp:sp>
    <dsp:sp modelId="{8AD86C54-08B5-48B0-B5B7-A79D6A8DB614}">
      <dsp:nvSpPr>
        <dsp:cNvPr id="0" name=""/>
        <dsp:cNvSpPr/>
      </dsp:nvSpPr>
      <dsp:spPr>
        <a:xfrm>
          <a:off x="511521" y="911807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DF4A3-1057-4E2B-9D51-564747DA9894}">
      <dsp:nvSpPr>
        <dsp:cNvPr id="0" name=""/>
        <dsp:cNvSpPr/>
      </dsp:nvSpPr>
      <dsp:spPr>
        <a:xfrm>
          <a:off x="1056466" y="1701470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A Community Network</a:t>
          </a:r>
        </a:p>
      </dsp:txBody>
      <dsp:txXfrm>
        <a:off x="1056466" y="1701470"/>
        <a:ext cx="4717110" cy="486012"/>
      </dsp:txXfrm>
    </dsp:sp>
    <dsp:sp modelId="{50CD9779-5C9C-42FB-B6D9-7557CA738246}">
      <dsp:nvSpPr>
        <dsp:cNvPr id="0" name=""/>
        <dsp:cNvSpPr/>
      </dsp:nvSpPr>
      <dsp:spPr>
        <a:xfrm>
          <a:off x="752709" y="164071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71717-D526-45B9-938D-BE4AF5C261E8}">
      <dsp:nvSpPr>
        <dsp:cNvPr id="0" name=""/>
        <dsp:cNvSpPr/>
      </dsp:nvSpPr>
      <dsp:spPr>
        <a:xfrm>
          <a:off x="1133475" y="2430916"/>
          <a:ext cx="4640101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4. A Community Scan</a:t>
          </a:r>
        </a:p>
      </dsp:txBody>
      <dsp:txXfrm>
        <a:off x="1133475" y="2430916"/>
        <a:ext cx="4640101" cy="486012"/>
      </dsp:txXfrm>
    </dsp:sp>
    <dsp:sp modelId="{CB743EF1-4649-4E4E-8FBC-CC2FC78DA7F2}">
      <dsp:nvSpPr>
        <dsp:cNvPr id="0" name=""/>
        <dsp:cNvSpPr/>
      </dsp:nvSpPr>
      <dsp:spPr>
        <a:xfrm>
          <a:off x="829718" y="2370165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509F-5EE3-41F1-B624-DE5442B8ED6A}">
      <dsp:nvSpPr>
        <dsp:cNvPr id="0" name=""/>
        <dsp:cNvSpPr/>
      </dsp:nvSpPr>
      <dsp:spPr>
        <a:xfrm>
          <a:off x="1056466" y="3160363"/>
          <a:ext cx="4717110" cy="486012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5. An Action Plan</a:t>
          </a:r>
        </a:p>
      </dsp:txBody>
      <dsp:txXfrm>
        <a:off x="1056466" y="3160363"/>
        <a:ext cx="4717110" cy="486012"/>
      </dsp:txXfrm>
    </dsp:sp>
    <dsp:sp modelId="{C589E4C8-0BAE-4643-9EC7-0AE3DE3946C9}">
      <dsp:nvSpPr>
        <dsp:cNvPr id="0" name=""/>
        <dsp:cNvSpPr/>
      </dsp:nvSpPr>
      <dsp:spPr>
        <a:xfrm>
          <a:off x="752709" y="309961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2491-510F-417A-8D7D-718D303C8286}">
      <dsp:nvSpPr>
        <dsp:cNvPr id="0" name=""/>
        <dsp:cNvSpPr/>
      </dsp:nvSpPr>
      <dsp:spPr>
        <a:xfrm>
          <a:off x="815279" y="3889274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6. Campaigns and Projects</a:t>
          </a:r>
        </a:p>
      </dsp:txBody>
      <dsp:txXfrm>
        <a:off x="815279" y="3889274"/>
        <a:ext cx="4958298" cy="486012"/>
      </dsp:txXfrm>
    </dsp:sp>
    <dsp:sp modelId="{8568D9AA-BF88-4A58-86A0-299BA99DBC60}">
      <dsp:nvSpPr>
        <dsp:cNvPr id="0" name=""/>
        <dsp:cNvSpPr/>
      </dsp:nvSpPr>
      <dsp:spPr>
        <a:xfrm>
          <a:off x="511521" y="3828522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7DCE-D7D7-4770-81AD-5074A2B4B95F}">
      <dsp:nvSpPr>
        <dsp:cNvPr id="0" name=""/>
        <dsp:cNvSpPr/>
      </dsp:nvSpPr>
      <dsp:spPr>
        <a:xfrm>
          <a:off x="375151" y="4618720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 Celebration and Review</a:t>
          </a:r>
        </a:p>
      </dsp:txBody>
      <dsp:txXfrm>
        <a:off x="375151" y="4618720"/>
        <a:ext cx="5398425" cy="486012"/>
      </dsp:txXfrm>
    </dsp:sp>
    <dsp:sp modelId="{22755793-8BC5-40B5-BA06-2E15275CFE58}">
      <dsp:nvSpPr>
        <dsp:cNvPr id="0" name=""/>
        <dsp:cNvSpPr/>
      </dsp:nvSpPr>
      <dsp:spPr>
        <a:xfrm>
          <a:off x="71393" y="455796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8794A-9606-49CF-A849-10EDC785C6C4}">
      <dsp:nvSpPr>
        <dsp:cNvPr id="0" name=""/>
        <dsp:cNvSpPr/>
      </dsp:nvSpPr>
      <dsp:spPr>
        <a:xfrm>
          <a:off x="0" y="0"/>
          <a:ext cx="4065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714B-2D5F-4030-AABF-D852E50AE623}">
      <dsp:nvSpPr>
        <dsp:cNvPr id="0" name=""/>
        <dsp:cNvSpPr/>
      </dsp:nvSpPr>
      <dsp:spPr>
        <a:xfrm>
          <a:off x="0" y="2482"/>
          <a:ext cx="629672" cy="507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482"/>
        <a:ext cx="629672" cy="5078722"/>
      </dsp:txXfrm>
    </dsp:sp>
    <dsp:sp modelId="{98A88E4A-00F0-4CED-846D-60AA60F00100}">
      <dsp:nvSpPr>
        <dsp:cNvPr id="0" name=""/>
        <dsp:cNvSpPr/>
      </dsp:nvSpPr>
      <dsp:spPr>
        <a:xfrm>
          <a:off x="676898" y="91012"/>
          <a:ext cx="3046650" cy="151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Launch a community-wide campaign and/or support projects</a:t>
          </a:r>
        </a:p>
      </dsp:txBody>
      <dsp:txXfrm>
        <a:off x="676898" y="91012"/>
        <a:ext cx="3046650" cy="1514968"/>
      </dsp:txXfrm>
    </dsp:sp>
    <dsp:sp modelId="{3211586B-1D06-4EDE-9A3F-6E83BF8E2C56}">
      <dsp:nvSpPr>
        <dsp:cNvPr id="0" name=""/>
        <dsp:cNvSpPr/>
      </dsp:nvSpPr>
      <dsp:spPr>
        <a:xfrm>
          <a:off x="629672" y="1605981"/>
          <a:ext cx="2518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5F3C-BFC0-479D-A742-51CAA83C9901}">
      <dsp:nvSpPr>
        <dsp:cNvPr id="0" name=""/>
        <dsp:cNvSpPr/>
      </dsp:nvSpPr>
      <dsp:spPr>
        <a:xfrm>
          <a:off x="676898" y="1694511"/>
          <a:ext cx="2849031" cy="1564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Groups can help with outreach and engagement</a:t>
          </a:r>
        </a:p>
      </dsp:txBody>
      <dsp:txXfrm>
        <a:off x="676898" y="1694511"/>
        <a:ext cx="2849031" cy="1564156"/>
      </dsp:txXfrm>
    </dsp:sp>
    <dsp:sp modelId="{C0386018-0EFC-4F0A-A329-8B1EA03C7AC9}">
      <dsp:nvSpPr>
        <dsp:cNvPr id="0" name=""/>
        <dsp:cNvSpPr/>
      </dsp:nvSpPr>
      <dsp:spPr>
        <a:xfrm>
          <a:off x="629672" y="3258668"/>
          <a:ext cx="2518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7573A-0255-4DAE-B8CB-9AFE60064EEC}">
      <dsp:nvSpPr>
        <dsp:cNvPr id="0" name=""/>
        <dsp:cNvSpPr/>
      </dsp:nvSpPr>
      <dsp:spPr>
        <a:xfrm>
          <a:off x="676898" y="3347198"/>
          <a:ext cx="3387292" cy="1644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Build community-wide participation and support</a:t>
          </a:r>
        </a:p>
      </dsp:txBody>
      <dsp:txXfrm>
        <a:off x="676898" y="3347198"/>
        <a:ext cx="3387292" cy="1644577"/>
      </dsp:txXfrm>
    </dsp:sp>
    <dsp:sp modelId="{449EF171-E8E6-41B6-AA07-5772081285F3}">
      <dsp:nvSpPr>
        <dsp:cNvPr id="0" name=""/>
        <dsp:cNvSpPr/>
      </dsp:nvSpPr>
      <dsp:spPr>
        <a:xfrm>
          <a:off x="629672" y="4991775"/>
          <a:ext cx="2518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F68-62E6-4DAD-B499-1C4809054C19}">
      <dsp:nvSpPr>
        <dsp:cNvPr id="0" name=""/>
        <dsp:cNvSpPr/>
      </dsp:nvSpPr>
      <dsp:spPr>
        <a:xfrm>
          <a:off x="-6042785" y="-925229"/>
          <a:ext cx="7198305" cy="719830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E9642-6A0B-47B7-B08B-B91631999634}">
      <dsp:nvSpPr>
        <dsp:cNvPr id="0" name=""/>
        <dsp:cNvSpPr/>
      </dsp:nvSpPr>
      <dsp:spPr>
        <a:xfrm>
          <a:off x="375151" y="243113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A Lead Group </a:t>
          </a:r>
        </a:p>
      </dsp:txBody>
      <dsp:txXfrm>
        <a:off x="375151" y="243113"/>
        <a:ext cx="5398425" cy="486012"/>
      </dsp:txXfrm>
    </dsp:sp>
    <dsp:sp modelId="{EFFC4DE0-D547-4198-9A02-EE881C3F8E7B}">
      <dsp:nvSpPr>
        <dsp:cNvPr id="0" name=""/>
        <dsp:cNvSpPr/>
      </dsp:nvSpPr>
      <dsp:spPr>
        <a:xfrm>
          <a:off x="71393" y="18236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AA2F-AFD7-4153-BDC7-AE5724DA90EF}">
      <dsp:nvSpPr>
        <dsp:cNvPr id="0" name=""/>
        <dsp:cNvSpPr/>
      </dsp:nvSpPr>
      <dsp:spPr>
        <a:xfrm>
          <a:off x="815279" y="972559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A Coordinator</a:t>
          </a:r>
        </a:p>
      </dsp:txBody>
      <dsp:txXfrm>
        <a:off x="815279" y="972559"/>
        <a:ext cx="4958298" cy="486012"/>
      </dsp:txXfrm>
    </dsp:sp>
    <dsp:sp modelId="{8AD86C54-08B5-48B0-B5B7-A79D6A8DB614}">
      <dsp:nvSpPr>
        <dsp:cNvPr id="0" name=""/>
        <dsp:cNvSpPr/>
      </dsp:nvSpPr>
      <dsp:spPr>
        <a:xfrm>
          <a:off x="511521" y="911807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DF4A3-1057-4E2B-9D51-564747DA9894}">
      <dsp:nvSpPr>
        <dsp:cNvPr id="0" name=""/>
        <dsp:cNvSpPr/>
      </dsp:nvSpPr>
      <dsp:spPr>
        <a:xfrm>
          <a:off x="1056466" y="1701470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A Community Network</a:t>
          </a:r>
        </a:p>
      </dsp:txBody>
      <dsp:txXfrm>
        <a:off x="1056466" y="1701470"/>
        <a:ext cx="4717110" cy="486012"/>
      </dsp:txXfrm>
    </dsp:sp>
    <dsp:sp modelId="{50CD9779-5C9C-42FB-B6D9-7557CA738246}">
      <dsp:nvSpPr>
        <dsp:cNvPr id="0" name=""/>
        <dsp:cNvSpPr/>
      </dsp:nvSpPr>
      <dsp:spPr>
        <a:xfrm>
          <a:off x="752709" y="164071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71717-D526-45B9-938D-BE4AF5C261E8}">
      <dsp:nvSpPr>
        <dsp:cNvPr id="0" name=""/>
        <dsp:cNvSpPr/>
      </dsp:nvSpPr>
      <dsp:spPr>
        <a:xfrm>
          <a:off x="1133475" y="2430916"/>
          <a:ext cx="4640101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4. A Community Scan</a:t>
          </a:r>
        </a:p>
      </dsp:txBody>
      <dsp:txXfrm>
        <a:off x="1133475" y="2430916"/>
        <a:ext cx="4640101" cy="486012"/>
      </dsp:txXfrm>
    </dsp:sp>
    <dsp:sp modelId="{CB743EF1-4649-4E4E-8FBC-CC2FC78DA7F2}">
      <dsp:nvSpPr>
        <dsp:cNvPr id="0" name=""/>
        <dsp:cNvSpPr/>
      </dsp:nvSpPr>
      <dsp:spPr>
        <a:xfrm>
          <a:off x="829718" y="2370165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509F-5EE3-41F1-B624-DE5442B8ED6A}">
      <dsp:nvSpPr>
        <dsp:cNvPr id="0" name=""/>
        <dsp:cNvSpPr/>
      </dsp:nvSpPr>
      <dsp:spPr>
        <a:xfrm>
          <a:off x="1056466" y="3160363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 An Action Plan</a:t>
          </a:r>
        </a:p>
      </dsp:txBody>
      <dsp:txXfrm>
        <a:off x="1056466" y="3160363"/>
        <a:ext cx="4717110" cy="486012"/>
      </dsp:txXfrm>
    </dsp:sp>
    <dsp:sp modelId="{C589E4C8-0BAE-4643-9EC7-0AE3DE3946C9}">
      <dsp:nvSpPr>
        <dsp:cNvPr id="0" name=""/>
        <dsp:cNvSpPr/>
      </dsp:nvSpPr>
      <dsp:spPr>
        <a:xfrm>
          <a:off x="752709" y="309961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2491-510F-417A-8D7D-718D303C8286}">
      <dsp:nvSpPr>
        <dsp:cNvPr id="0" name=""/>
        <dsp:cNvSpPr/>
      </dsp:nvSpPr>
      <dsp:spPr>
        <a:xfrm>
          <a:off x="815279" y="3889274"/>
          <a:ext cx="4958298" cy="486012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6. Campaigns and Projects</a:t>
          </a:r>
        </a:p>
      </dsp:txBody>
      <dsp:txXfrm>
        <a:off x="815279" y="3889274"/>
        <a:ext cx="4958298" cy="486012"/>
      </dsp:txXfrm>
    </dsp:sp>
    <dsp:sp modelId="{8568D9AA-BF88-4A58-86A0-299BA99DBC60}">
      <dsp:nvSpPr>
        <dsp:cNvPr id="0" name=""/>
        <dsp:cNvSpPr/>
      </dsp:nvSpPr>
      <dsp:spPr>
        <a:xfrm>
          <a:off x="511521" y="3828522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7DCE-D7D7-4770-81AD-5074A2B4B95F}">
      <dsp:nvSpPr>
        <dsp:cNvPr id="0" name=""/>
        <dsp:cNvSpPr/>
      </dsp:nvSpPr>
      <dsp:spPr>
        <a:xfrm>
          <a:off x="375151" y="4618720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 Celebration and Review</a:t>
          </a:r>
        </a:p>
      </dsp:txBody>
      <dsp:txXfrm>
        <a:off x="375151" y="4618720"/>
        <a:ext cx="5398425" cy="486012"/>
      </dsp:txXfrm>
    </dsp:sp>
    <dsp:sp modelId="{22755793-8BC5-40B5-BA06-2E15275CFE58}">
      <dsp:nvSpPr>
        <dsp:cNvPr id="0" name=""/>
        <dsp:cNvSpPr/>
      </dsp:nvSpPr>
      <dsp:spPr>
        <a:xfrm>
          <a:off x="71393" y="455796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F68-62E6-4DAD-B499-1C4809054C19}">
      <dsp:nvSpPr>
        <dsp:cNvPr id="0" name=""/>
        <dsp:cNvSpPr/>
      </dsp:nvSpPr>
      <dsp:spPr>
        <a:xfrm>
          <a:off x="-6042785" y="-925229"/>
          <a:ext cx="7198305" cy="719830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E9642-6A0B-47B7-B08B-B91631999634}">
      <dsp:nvSpPr>
        <dsp:cNvPr id="0" name=""/>
        <dsp:cNvSpPr/>
      </dsp:nvSpPr>
      <dsp:spPr>
        <a:xfrm>
          <a:off x="375151" y="243113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A Lead Group </a:t>
          </a:r>
        </a:p>
      </dsp:txBody>
      <dsp:txXfrm>
        <a:off x="375151" y="243113"/>
        <a:ext cx="5398425" cy="486012"/>
      </dsp:txXfrm>
    </dsp:sp>
    <dsp:sp modelId="{EFFC4DE0-D547-4198-9A02-EE881C3F8E7B}">
      <dsp:nvSpPr>
        <dsp:cNvPr id="0" name=""/>
        <dsp:cNvSpPr/>
      </dsp:nvSpPr>
      <dsp:spPr>
        <a:xfrm>
          <a:off x="71393" y="18236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AA2F-AFD7-4153-BDC7-AE5724DA90EF}">
      <dsp:nvSpPr>
        <dsp:cNvPr id="0" name=""/>
        <dsp:cNvSpPr/>
      </dsp:nvSpPr>
      <dsp:spPr>
        <a:xfrm>
          <a:off x="815279" y="972559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A Coordinator</a:t>
          </a:r>
        </a:p>
      </dsp:txBody>
      <dsp:txXfrm>
        <a:off x="815279" y="972559"/>
        <a:ext cx="4958298" cy="486012"/>
      </dsp:txXfrm>
    </dsp:sp>
    <dsp:sp modelId="{8AD86C54-08B5-48B0-B5B7-A79D6A8DB614}">
      <dsp:nvSpPr>
        <dsp:cNvPr id="0" name=""/>
        <dsp:cNvSpPr/>
      </dsp:nvSpPr>
      <dsp:spPr>
        <a:xfrm>
          <a:off x="511521" y="911807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DF4A3-1057-4E2B-9D51-564747DA9894}">
      <dsp:nvSpPr>
        <dsp:cNvPr id="0" name=""/>
        <dsp:cNvSpPr/>
      </dsp:nvSpPr>
      <dsp:spPr>
        <a:xfrm>
          <a:off x="1056466" y="1701470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A Community Network</a:t>
          </a:r>
        </a:p>
      </dsp:txBody>
      <dsp:txXfrm>
        <a:off x="1056466" y="1701470"/>
        <a:ext cx="4717110" cy="486012"/>
      </dsp:txXfrm>
    </dsp:sp>
    <dsp:sp modelId="{50CD9779-5C9C-42FB-B6D9-7557CA738246}">
      <dsp:nvSpPr>
        <dsp:cNvPr id="0" name=""/>
        <dsp:cNvSpPr/>
      </dsp:nvSpPr>
      <dsp:spPr>
        <a:xfrm>
          <a:off x="752709" y="164071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71717-D526-45B9-938D-BE4AF5C261E8}">
      <dsp:nvSpPr>
        <dsp:cNvPr id="0" name=""/>
        <dsp:cNvSpPr/>
      </dsp:nvSpPr>
      <dsp:spPr>
        <a:xfrm>
          <a:off x="1133475" y="2430916"/>
          <a:ext cx="4640101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4. A Community Scan</a:t>
          </a:r>
        </a:p>
      </dsp:txBody>
      <dsp:txXfrm>
        <a:off x="1133475" y="2430916"/>
        <a:ext cx="4640101" cy="486012"/>
      </dsp:txXfrm>
    </dsp:sp>
    <dsp:sp modelId="{CB743EF1-4649-4E4E-8FBC-CC2FC78DA7F2}">
      <dsp:nvSpPr>
        <dsp:cNvPr id="0" name=""/>
        <dsp:cNvSpPr/>
      </dsp:nvSpPr>
      <dsp:spPr>
        <a:xfrm>
          <a:off x="829718" y="2370165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509F-5EE3-41F1-B624-DE5442B8ED6A}">
      <dsp:nvSpPr>
        <dsp:cNvPr id="0" name=""/>
        <dsp:cNvSpPr/>
      </dsp:nvSpPr>
      <dsp:spPr>
        <a:xfrm>
          <a:off x="1056466" y="3160363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 An Action Plan</a:t>
          </a:r>
        </a:p>
      </dsp:txBody>
      <dsp:txXfrm>
        <a:off x="1056466" y="3160363"/>
        <a:ext cx="4717110" cy="486012"/>
      </dsp:txXfrm>
    </dsp:sp>
    <dsp:sp modelId="{C589E4C8-0BAE-4643-9EC7-0AE3DE3946C9}">
      <dsp:nvSpPr>
        <dsp:cNvPr id="0" name=""/>
        <dsp:cNvSpPr/>
      </dsp:nvSpPr>
      <dsp:spPr>
        <a:xfrm>
          <a:off x="752709" y="309961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2491-510F-417A-8D7D-718D303C8286}">
      <dsp:nvSpPr>
        <dsp:cNvPr id="0" name=""/>
        <dsp:cNvSpPr/>
      </dsp:nvSpPr>
      <dsp:spPr>
        <a:xfrm>
          <a:off x="815279" y="3889274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6. Campaigns and Projects</a:t>
          </a:r>
        </a:p>
      </dsp:txBody>
      <dsp:txXfrm>
        <a:off x="815279" y="3889274"/>
        <a:ext cx="4958298" cy="486012"/>
      </dsp:txXfrm>
    </dsp:sp>
    <dsp:sp modelId="{8568D9AA-BF88-4A58-86A0-299BA99DBC60}">
      <dsp:nvSpPr>
        <dsp:cNvPr id="0" name=""/>
        <dsp:cNvSpPr/>
      </dsp:nvSpPr>
      <dsp:spPr>
        <a:xfrm>
          <a:off x="511521" y="3828522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7DCE-D7D7-4770-81AD-5074A2B4B95F}">
      <dsp:nvSpPr>
        <dsp:cNvPr id="0" name=""/>
        <dsp:cNvSpPr/>
      </dsp:nvSpPr>
      <dsp:spPr>
        <a:xfrm>
          <a:off x="375151" y="4618720"/>
          <a:ext cx="5398425" cy="486012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7. Celebration and Review</a:t>
          </a:r>
        </a:p>
      </dsp:txBody>
      <dsp:txXfrm>
        <a:off x="375151" y="4618720"/>
        <a:ext cx="5398425" cy="486012"/>
      </dsp:txXfrm>
    </dsp:sp>
    <dsp:sp modelId="{22755793-8BC5-40B5-BA06-2E15275CFE58}">
      <dsp:nvSpPr>
        <dsp:cNvPr id="0" name=""/>
        <dsp:cNvSpPr/>
      </dsp:nvSpPr>
      <dsp:spPr>
        <a:xfrm>
          <a:off x="71393" y="455796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8794A-9606-49CF-A849-10EDC785C6C4}">
      <dsp:nvSpPr>
        <dsp:cNvPr id="0" name=""/>
        <dsp:cNvSpPr/>
      </dsp:nvSpPr>
      <dsp:spPr>
        <a:xfrm>
          <a:off x="0" y="0"/>
          <a:ext cx="4065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714B-2D5F-4030-AABF-D852E50AE623}">
      <dsp:nvSpPr>
        <dsp:cNvPr id="0" name=""/>
        <dsp:cNvSpPr/>
      </dsp:nvSpPr>
      <dsp:spPr>
        <a:xfrm>
          <a:off x="0" y="0"/>
          <a:ext cx="629672" cy="508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629672" cy="5083687"/>
      </dsp:txXfrm>
    </dsp:sp>
    <dsp:sp modelId="{98A88E4A-00F0-4CED-846D-60AA60F00100}">
      <dsp:nvSpPr>
        <dsp:cNvPr id="0" name=""/>
        <dsp:cNvSpPr/>
      </dsp:nvSpPr>
      <dsp:spPr>
        <a:xfrm>
          <a:off x="676898" y="99787"/>
          <a:ext cx="3046650" cy="149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Celebrate your successes</a:t>
          </a:r>
        </a:p>
      </dsp:txBody>
      <dsp:txXfrm>
        <a:off x="676898" y="99787"/>
        <a:ext cx="3046650" cy="1493734"/>
      </dsp:txXfrm>
    </dsp:sp>
    <dsp:sp modelId="{3211586B-1D06-4EDE-9A3F-6E83BF8E2C56}">
      <dsp:nvSpPr>
        <dsp:cNvPr id="0" name=""/>
        <dsp:cNvSpPr/>
      </dsp:nvSpPr>
      <dsp:spPr>
        <a:xfrm>
          <a:off x="629672" y="1593522"/>
          <a:ext cx="2518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5F3C-BFC0-479D-A742-51CAA83C9901}">
      <dsp:nvSpPr>
        <dsp:cNvPr id="0" name=""/>
        <dsp:cNvSpPr/>
      </dsp:nvSpPr>
      <dsp:spPr>
        <a:xfrm>
          <a:off x="676898" y="1693309"/>
          <a:ext cx="2849031" cy="1760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Review the plan and prepare for next year.</a:t>
          </a:r>
        </a:p>
      </dsp:txBody>
      <dsp:txXfrm>
        <a:off x="676898" y="1693309"/>
        <a:ext cx="2849031" cy="1760765"/>
      </dsp:txXfrm>
    </dsp:sp>
    <dsp:sp modelId="{C0386018-0EFC-4F0A-A329-8B1EA03C7AC9}">
      <dsp:nvSpPr>
        <dsp:cNvPr id="0" name=""/>
        <dsp:cNvSpPr/>
      </dsp:nvSpPr>
      <dsp:spPr>
        <a:xfrm>
          <a:off x="629672" y="3454074"/>
          <a:ext cx="2518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7573A-0255-4DAE-B8CB-9AFE60064EEC}">
      <dsp:nvSpPr>
        <dsp:cNvPr id="0" name=""/>
        <dsp:cNvSpPr/>
      </dsp:nvSpPr>
      <dsp:spPr>
        <a:xfrm>
          <a:off x="676898" y="3553861"/>
          <a:ext cx="3387292" cy="142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 deeper projects and campaigns</a:t>
          </a:r>
        </a:p>
      </dsp:txBody>
      <dsp:txXfrm>
        <a:off x="676898" y="3553861"/>
        <a:ext cx="3387292" cy="1429910"/>
      </dsp:txXfrm>
    </dsp:sp>
    <dsp:sp modelId="{449EF171-E8E6-41B6-AA07-5772081285F3}">
      <dsp:nvSpPr>
        <dsp:cNvPr id="0" name=""/>
        <dsp:cNvSpPr/>
      </dsp:nvSpPr>
      <dsp:spPr>
        <a:xfrm>
          <a:off x="629672" y="4983772"/>
          <a:ext cx="2518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F68-62E6-4DAD-B499-1C4809054C19}">
      <dsp:nvSpPr>
        <dsp:cNvPr id="0" name=""/>
        <dsp:cNvSpPr/>
      </dsp:nvSpPr>
      <dsp:spPr>
        <a:xfrm>
          <a:off x="-6042785" y="-925229"/>
          <a:ext cx="7198305" cy="719830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E9642-6A0B-47B7-B08B-B91631999634}">
      <dsp:nvSpPr>
        <dsp:cNvPr id="0" name=""/>
        <dsp:cNvSpPr/>
      </dsp:nvSpPr>
      <dsp:spPr>
        <a:xfrm>
          <a:off x="375151" y="243113"/>
          <a:ext cx="5398425" cy="486012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A Green Group </a:t>
          </a:r>
        </a:p>
      </dsp:txBody>
      <dsp:txXfrm>
        <a:off x="375151" y="243113"/>
        <a:ext cx="5398425" cy="486012"/>
      </dsp:txXfrm>
    </dsp:sp>
    <dsp:sp modelId="{EFFC4DE0-D547-4198-9A02-EE881C3F8E7B}">
      <dsp:nvSpPr>
        <dsp:cNvPr id="0" name=""/>
        <dsp:cNvSpPr/>
      </dsp:nvSpPr>
      <dsp:spPr>
        <a:xfrm>
          <a:off x="71393" y="18236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AA2F-AFD7-4153-BDC7-AE5724DA90EF}">
      <dsp:nvSpPr>
        <dsp:cNvPr id="0" name=""/>
        <dsp:cNvSpPr/>
      </dsp:nvSpPr>
      <dsp:spPr>
        <a:xfrm>
          <a:off x="815279" y="972559"/>
          <a:ext cx="4958298" cy="486012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A Coordinator</a:t>
          </a:r>
        </a:p>
      </dsp:txBody>
      <dsp:txXfrm>
        <a:off x="815279" y="972559"/>
        <a:ext cx="4958298" cy="486012"/>
      </dsp:txXfrm>
    </dsp:sp>
    <dsp:sp modelId="{8AD86C54-08B5-48B0-B5B7-A79D6A8DB614}">
      <dsp:nvSpPr>
        <dsp:cNvPr id="0" name=""/>
        <dsp:cNvSpPr/>
      </dsp:nvSpPr>
      <dsp:spPr>
        <a:xfrm>
          <a:off x="511521" y="911807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DF4A3-1057-4E2B-9D51-564747DA9894}">
      <dsp:nvSpPr>
        <dsp:cNvPr id="0" name=""/>
        <dsp:cNvSpPr/>
      </dsp:nvSpPr>
      <dsp:spPr>
        <a:xfrm>
          <a:off x="1056466" y="1701470"/>
          <a:ext cx="4717110" cy="486012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A Community Network</a:t>
          </a:r>
        </a:p>
      </dsp:txBody>
      <dsp:txXfrm>
        <a:off x="1056466" y="1701470"/>
        <a:ext cx="4717110" cy="486012"/>
      </dsp:txXfrm>
    </dsp:sp>
    <dsp:sp modelId="{50CD9779-5C9C-42FB-B6D9-7557CA738246}">
      <dsp:nvSpPr>
        <dsp:cNvPr id="0" name=""/>
        <dsp:cNvSpPr/>
      </dsp:nvSpPr>
      <dsp:spPr>
        <a:xfrm>
          <a:off x="752709" y="164071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71717-D526-45B9-938D-BE4AF5C261E8}">
      <dsp:nvSpPr>
        <dsp:cNvPr id="0" name=""/>
        <dsp:cNvSpPr/>
      </dsp:nvSpPr>
      <dsp:spPr>
        <a:xfrm>
          <a:off x="1133475" y="2430916"/>
          <a:ext cx="4640101" cy="486012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4. A Community Scan</a:t>
          </a:r>
        </a:p>
      </dsp:txBody>
      <dsp:txXfrm>
        <a:off x="1133475" y="2430916"/>
        <a:ext cx="4640101" cy="486012"/>
      </dsp:txXfrm>
    </dsp:sp>
    <dsp:sp modelId="{CB743EF1-4649-4E4E-8FBC-CC2FC78DA7F2}">
      <dsp:nvSpPr>
        <dsp:cNvPr id="0" name=""/>
        <dsp:cNvSpPr/>
      </dsp:nvSpPr>
      <dsp:spPr>
        <a:xfrm>
          <a:off x="829718" y="2370165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509F-5EE3-41F1-B624-DE5442B8ED6A}">
      <dsp:nvSpPr>
        <dsp:cNvPr id="0" name=""/>
        <dsp:cNvSpPr/>
      </dsp:nvSpPr>
      <dsp:spPr>
        <a:xfrm>
          <a:off x="1056466" y="3160363"/>
          <a:ext cx="4717110" cy="486012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 An Action Plan</a:t>
          </a:r>
        </a:p>
      </dsp:txBody>
      <dsp:txXfrm>
        <a:off x="1056466" y="3160363"/>
        <a:ext cx="4717110" cy="486012"/>
      </dsp:txXfrm>
    </dsp:sp>
    <dsp:sp modelId="{C589E4C8-0BAE-4643-9EC7-0AE3DE3946C9}">
      <dsp:nvSpPr>
        <dsp:cNvPr id="0" name=""/>
        <dsp:cNvSpPr/>
      </dsp:nvSpPr>
      <dsp:spPr>
        <a:xfrm>
          <a:off x="752709" y="309961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2491-510F-417A-8D7D-718D303C8286}">
      <dsp:nvSpPr>
        <dsp:cNvPr id="0" name=""/>
        <dsp:cNvSpPr/>
      </dsp:nvSpPr>
      <dsp:spPr>
        <a:xfrm>
          <a:off x="815279" y="3889274"/>
          <a:ext cx="4958298" cy="486012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6. Campaigns and Projects</a:t>
          </a:r>
        </a:p>
      </dsp:txBody>
      <dsp:txXfrm>
        <a:off x="815279" y="3889274"/>
        <a:ext cx="4958298" cy="486012"/>
      </dsp:txXfrm>
    </dsp:sp>
    <dsp:sp modelId="{8568D9AA-BF88-4A58-86A0-299BA99DBC60}">
      <dsp:nvSpPr>
        <dsp:cNvPr id="0" name=""/>
        <dsp:cNvSpPr/>
      </dsp:nvSpPr>
      <dsp:spPr>
        <a:xfrm>
          <a:off x="511521" y="3828522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7DCE-D7D7-4770-81AD-5074A2B4B95F}">
      <dsp:nvSpPr>
        <dsp:cNvPr id="0" name=""/>
        <dsp:cNvSpPr/>
      </dsp:nvSpPr>
      <dsp:spPr>
        <a:xfrm>
          <a:off x="375151" y="4618720"/>
          <a:ext cx="5398425" cy="486012"/>
        </a:xfrm>
        <a:prstGeom prst="rect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</a:rPr>
            <a:t>7. Celebration and Review</a:t>
          </a:r>
        </a:p>
      </dsp:txBody>
      <dsp:txXfrm>
        <a:off x="375151" y="4618720"/>
        <a:ext cx="5398425" cy="486012"/>
      </dsp:txXfrm>
    </dsp:sp>
    <dsp:sp modelId="{22755793-8BC5-40B5-BA06-2E15275CFE58}">
      <dsp:nvSpPr>
        <dsp:cNvPr id="0" name=""/>
        <dsp:cNvSpPr/>
      </dsp:nvSpPr>
      <dsp:spPr>
        <a:xfrm>
          <a:off x="71393" y="455796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8794A-9606-49CF-A849-10EDC785C6C4}">
      <dsp:nvSpPr>
        <dsp:cNvPr id="0" name=""/>
        <dsp:cNvSpPr/>
      </dsp:nvSpPr>
      <dsp:spPr>
        <a:xfrm>
          <a:off x="0" y="0"/>
          <a:ext cx="4065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714B-2D5F-4030-AABF-D852E50AE623}">
      <dsp:nvSpPr>
        <dsp:cNvPr id="0" name=""/>
        <dsp:cNvSpPr/>
      </dsp:nvSpPr>
      <dsp:spPr>
        <a:xfrm>
          <a:off x="0" y="0"/>
          <a:ext cx="629672" cy="508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629672" cy="5083687"/>
      </dsp:txXfrm>
    </dsp:sp>
    <dsp:sp modelId="{98A88E4A-00F0-4CED-846D-60AA60F00100}">
      <dsp:nvSpPr>
        <dsp:cNvPr id="0" name=""/>
        <dsp:cNvSpPr/>
      </dsp:nvSpPr>
      <dsp:spPr>
        <a:xfrm>
          <a:off x="676898" y="99787"/>
          <a:ext cx="3046650" cy="1493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local green group or committee as lead</a:t>
          </a:r>
        </a:p>
      </dsp:txBody>
      <dsp:txXfrm>
        <a:off x="676898" y="99787"/>
        <a:ext cx="3046650" cy="1493734"/>
      </dsp:txXfrm>
    </dsp:sp>
    <dsp:sp modelId="{3211586B-1D06-4EDE-9A3F-6E83BF8E2C56}">
      <dsp:nvSpPr>
        <dsp:cNvPr id="0" name=""/>
        <dsp:cNvSpPr/>
      </dsp:nvSpPr>
      <dsp:spPr>
        <a:xfrm>
          <a:off x="629672" y="1593522"/>
          <a:ext cx="2518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5F3C-BFC0-479D-A742-51CAA83C9901}">
      <dsp:nvSpPr>
        <dsp:cNvPr id="0" name=""/>
        <dsp:cNvSpPr/>
      </dsp:nvSpPr>
      <dsp:spPr>
        <a:xfrm>
          <a:off x="676898" y="1693309"/>
          <a:ext cx="2849031" cy="1760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Projects that connect climate action and local priorities</a:t>
          </a:r>
        </a:p>
      </dsp:txBody>
      <dsp:txXfrm>
        <a:off x="676898" y="1693309"/>
        <a:ext cx="2849031" cy="1760765"/>
      </dsp:txXfrm>
    </dsp:sp>
    <dsp:sp modelId="{C0386018-0EFC-4F0A-A329-8B1EA03C7AC9}">
      <dsp:nvSpPr>
        <dsp:cNvPr id="0" name=""/>
        <dsp:cNvSpPr/>
      </dsp:nvSpPr>
      <dsp:spPr>
        <a:xfrm>
          <a:off x="629672" y="3454074"/>
          <a:ext cx="2518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7573A-0255-4DAE-B8CB-9AFE60064EEC}">
      <dsp:nvSpPr>
        <dsp:cNvPr id="0" name=""/>
        <dsp:cNvSpPr/>
      </dsp:nvSpPr>
      <dsp:spPr>
        <a:xfrm>
          <a:off x="676898" y="3553861"/>
          <a:ext cx="3387292" cy="1429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community climate action campaign</a:t>
          </a:r>
        </a:p>
      </dsp:txBody>
      <dsp:txXfrm>
        <a:off x="676898" y="3553861"/>
        <a:ext cx="3387292" cy="1429910"/>
      </dsp:txXfrm>
    </dsp:sp>
    <dsp:sp modelId="{449EF171-E8E6-41B6-AA07-5772081285F3}">
      <dsp:nvSpPr>
        <dsp:cNvPr id="0" name=""/>
        <dsp:cNvSpPr/>
      </dsp:nvSpPr>
      <dsp:spPr>
        <a:xfrm>
          <a:off x="629672" y="4983772"/>
          <a:ext cx="25186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F68-62E6-4DAD-B499-1C4809054C19}">
      <dsp:nvSpPr>
        <dsp:cNvPr id="0" name=""/>
        <dsp:cNvSpPr/>
      </dsp:nvSpPr>
      <dsp:spPr>
        <a:xfrm>
          <a:off x="-6042785" y="-925229"/>
          <a:ext cx="7198305" cy="719830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E9642-6A0B-47B7-B08B-B91631999634}">
      <dsp:nvSpPr>
        <dsp:cNvPr id="0" name=""/>
        <dsp:cNvSpPr/>
      </dsp:nvSpPr>
      <dsp:spPr>
        <a:xfrm>
          <a:off x="375151" y="243113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A Lead Group </a:t>
          </a:r>
        </a:p>
      </dsp:txBody>
      <dsp:txXfrm>
        <a:off x="375151" y="243113"/>
        <a:ext cx="5398425" cy="486012"/>
      </dsp:txXfrm>
    </dsp:sp>
    <dsp:sp modelId="{EFFC4DE0-D547-4198-9A02-EE881C3F8E7B}">
      <dsp:nvSpPr>
        <dsp:cNvPr id="0" name=""/>
        <dsp:cNvSpPr/>
      </dsp:nvSpPr>
      <dsp:spPr>
        <a:xfrm>
          <a:off x="71393" y="18236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AA2F-AFD7-4153-BDC7-AE5724DA90EF}">
      <dsp:nvSpPr>
        <dsp:cNvPr id="0" name=""/>
        <dsp:cNvSpPr/>
      </dsp:nvSpPr>
      <dsp:spPr>
        <a:xfrm>
          <a:off x="815279" y="972559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A Coordinator</a:t>
          </a:r>
        </a:p>
      </dsp:txBody>
      <dsp:txXfrm>
        <a:off x="815279" y="972559"/>
        <a:ext cx="4958298" cy="486012"/>
      </dsp:txXfrm>
    </dsp:sp>
    <dsp:sp modelId="{8AD86C54-08B5-48B0-B5B7-A79D6A8DB614}">
      <dsp:nvSpPr>
        <dsp:cNvPr id="0" name=""/>
        <dsp:cNvSpPr/>
      </dsp:nvSpPr>
      <dsp:spPr>
        <a:xfrm>
          <a:off x="511521" y="911807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DF4A3-1057-4E2B-9D51-564747DA9894}">
      <dsp:nvSpPr>
        <dsp:cNvPr id="0" name=""/>
        <dsp:cNvSpPr/>
      </dsp:nvSpPr>
      <dsp:spPr>
        <a:xfrm>
          <a:off x="1056466" y="1701470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A Community Network</a:t>
          </a:r>
        </a:p>
      </dsp:txBody>
      <dsp:txXfrm>
        <a:off x="1056466" y="1701470"/>
        <a:ext cx="4717110" cy="486012"/>
      </dsp:txXfrm>
    </dsp:sp>
    <dsp:sp modelId="{50CD9779-5C9C-42FB-B6D9-7557CA738246}">
      <dsp:nvSpPr>
        <dsp:cNvPr id="0" name=""/>
        <dsp:cNvSpPr/>
      </dsp:nvSpPr>
      <dsp:spPr>
        <a:xfrm>
          <a:off x="752709" y="164071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71717-D526-45B9-938D-BE4AF5C261E8}">
      <dsp:nvSpPr>
        <dsp:cNvPr id="0" name=""/>
        <dsp:cNvSpPr/>
      </dsp:nvSpPr>
      <dsp:spPr>
        <a:xfrm>
          <a:off x="1133475" y="2430916"/>
          <a:ext cx="4640101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4. A Community Scan</a:t>
          </a:r>
        </a:p>
      </dsp:txBody>
      <dsp:txXfrm>
        <a:off x="1133475" y="2430916"/>
        <a:ext cx="4640101" cy="486012"/>
      </dsp:txXfrm>
    </dsp:sp>
    <dsp:sp modelId="{CB743EF1-4649-4E4E-8FBC-CC2FC78DA7F2}">
      <dsp:nvSpPr>
        <dsp:cNvPr id="0" name=""/>
        <dsp:cNvSpPr/>
      </dsp:nvSpPr>
      <dsp:spPr>
        <a:xfrm>
          <a:off x="829718" y="2370165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509F-5EE3-41F1-B624-DE5442B8ED6A}">
      <dsp:nvSpPr>
        <dsp:cNvPr id="0" name=""/>
        <dsp:cNvSpPr/>
      </dsp:nvSpPr>
      <dsp:spPr>
        <a:xfrm>
          <a:off x="1056466" y="3160363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 An Action Plan</a:t>
          </a:r>
        </a:p>
      </dsp:txBody>
      <dsp:txXfrm>
        <a:off x="1056466" y="3160363"/>
        <a:ext cx="4717110" cy="486012"/>
      </dsp:txXfrm>
    </dsp:sp>
    <dsp:sp modelId="{C589E4C8-0BAE-4643-9EC7-0AE3DE3946C9}">
      <dsp:nvSpPr>
        <dsp:cNvPr id="0" name=""/>
        <dsp:cNvSpPr/>
      </dsp:nvSpPr>
      <dsp:spPr>
        <a:xfrm>
          <a:off x="752709" y="309961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2491-510F-417A-8D7D-718D303C8286}">
      <dsp:nvSpPr>
        <dsp:cNvPr id="0" name=""/>
        <dsp:cNvSpPr/>
      </dsp:nvSpPr>
      <dsp:spPr>
        <a:xfrm>
          <a:off x="815279" y="3889274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6. Campaigns and Projects</a:t>
          </a:r>
        </a:p>
      </dsp:txBody>
      <dsp:txXfrm>
        <a:off x="815279" y="3889274"/>
        <a:ext cx="4958298" cy="486012"/>
      </dsp:txXfrm>
    </dsp:sp>
    <dsp:sp modelId="{8568D9AA-BF88-4A58-86A0-299BA99DBC60}">
      <dsp:nvSpPr>
        <dsp:cNvPr id="0" name=""/>
        <dsp:cNvSpPr/>
      </dsp:nvSpPr>
      <dsp:spPr>
        <a:xfrm>
          <a:off x="511521" y="3828522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7DCE-D7D7-4770-81AD-5074A2B4B95F}">
      <dsp:nvSpPr>
        <dsp:cNvPr id="0" name=""/>
        <dsp:cNvSpPr/>
      </dsp:nvSpPr>
      <dsp:spPr>
        <a:xfrm>
          <a:off x="375151" y="4618720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 Celebration and Review</a:t>
          </a:r>
        </a:p>
      </dsp:txBody>
      <dsp:txXfrm>
        <a:off x="375151" y="4618720"/>
        <a:ext cx="5398425" cy="486012"/>
      </dsp:txXfrm>
    </dsp:sp>
    <dsp:sp modelId="{22755793-8BC5-40B5-BA06-2E15275CFE58}">
      <dsp:nvSpPr>
        <dsp:cNvPr id="0" name=""/>
        <dsp:cNvSpPr/>
      </dsp:nvSpPr>
      <dsp:spPr>
        <a:xfrm>
          <a:off x="71393" y="455796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8794A-9606-49CF-A849-10EDC785C6C4}">
      <dsp:nvSpPr>
        <dsp:cNvPr id="0" name=""/>
        <dsp:cNvSpPr/>
      </dsp:nvSpPr>
      <dsp:spPr>
        <a:xfrm>
          <a:off x="0" y="0"/>
          <a:ext cx="4065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714B-2D5F-4030-AABF-D852E50AE623}">
      <dsp:nvSpPr>
        <dsp:cNvPr id="0" name=""/>
        <dsp:cNvSpPr/>
      </dsp:nvSpPr>
      <dsp:spPr>
        <a:xfrm>
          <a:off x="0" y="0"/>
          <a:ext cx="686843" cy="508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686843" cy="5083687"/>
      </dsp:txXfrm>
    </dsp:sp>
    <dsp:sp modelId="{98A88E4A-00F0-4CED-846D-60AA60F00100}">
      <dsp:nvSpPr>
        <dsp:cNvPr id="0" name=""/>
        <dsp:cNvSpPr/>
      </dsp:nvSpPr>
      <dsp:spPr>
        <a:xfrm>
          <a:off x="738356" y="84769"/>
          <a:ext cx="3323268" cy="1695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Find common goals for the community</a:t>
          </a:r>
        </a:p>
      </dsp:txBody>
      <dsp:txXfrm>
        <a:off x="738356" y="84769"/>
        <a:ext cx="3323268" cy="1695389"/>
      </dsp:txXfrm>
    </dsp:sp>
    <dsp:sp modelId="{3211586B-1D06-4EDE-9A3F-6E83BF8E2C56}">
      <dsp:nvSpPr>
        <dsp:cNvPr id="0" name=""/>
        <dsp:cNvSpPr/>
      </dsp:nvSpPr>
      <dsp:spPr>
        <a:xfrm>
          <a:off x="686843" y="1780159"/>
          <a:ext cx="274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5F3C-BFC0-479D-A742-51CAA83C9901}">
      <dsp:nvSpPr>
        <dsp:cNvPr id="0" name=""/>
        <dsp:cNvSpPr/>
      </dsp:nvSpPr>
      <dsp:spPr>
        <a:xfrm>
          <a:off x="738356" y="1864928"/>
          <a:ext cx="2695861" cy="1695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Empower groups and people to act</a:t>
          </a:r>
        </a:p>
      </dsp:txBody>
      <dsp:txXfrm>
        <a:off x="738356" y="1864928"/>
        <a:ext cx="2695861" cy="1695389"/>
      </dsp:txXfrm>
    </dsp:sp>
    <dsp:sp modelId="{C0386018-0EFC-4F0A-A329-8B1EA03C7AC9}">
      <dsp:nvSpPr>
        <dsp:cNvPr id="0" name=""/>
        <dsp:cNvSpPr/>
      </dsp:nvSpPr>
      <dsp:spPr>
        <a:xfrm>
          <a:off x="686843" y="3560318"/>
          <a:ext cx="274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EE314-C6C7-4A47-A55D-FFCFD38AFA58}">
      <dsp:nvSpPr>
        <dsp:cNvPr id="0" name=""/>
        <dsp:cNvSpPr/>
      </dsp:nvSpPr>
      <dsp:spPr>
        <a:xfrm>
          <a:off x="738356" y="3645087"/>
          <a:ext cx="2695861" cy="1353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Celebrate success</a:t>
          </a:r>
        </a:p>
      </dsp:txBody>
      <dsp:txXfrm>
        <a:off x="738356" y="3645087"/>
        <a:ext cx="2695861" cy="1353005"/>
      </dsp:txXfrm>
    </dsp:sp>
    <dsp:sp modelId="{E0D56C39-367C-42EE-A86D-B2298ABDB5DF}">
      <dsp:nvSpPr>
        <dsp:cNvPr id="0" name=""/>
        <dsp:cNvSpPr/>
      </dsp:nvSpPr>
      <dsp:spPr>
        <a:xfrm>
          <a:off x="686843" y="4998093"/>
          <a:ext cx="274737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8794A-9606-49CF-A849-10EDC785C6C4}">
      <dsp:nvSpPr>
        <dsp:cNvPr id="0" name=""/>
        <dsp:cNvSpPr/>
      </dsp:nvSpPr>
      <dsp:spPr>
        <a:xfrm>
          <a:off x="0" y="0"/>
          <a:ext cx="42542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714B-2D5F-4030-AABF-D852E50AE623}">
      <dsp:nvSpPr>
        <dsp:cNvPr id="0" name=""/>
        <dsp:cNvSpPr/>
      </dsp:nvSpPr>
      <dsp:spPr>
        <a:xfrm>
          <a:off x="0" y="0"/>
          <a:ext cx="584123" cy="5219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584123" cy="5219015"/>
      </dsp:txXfrm>
    </dsp:sp>
    <dsp:sp modelId="{98A88E4A-00F0-4CED-846D-60AA60F00100}">
      <dsp:nvSpPr>
        <dsp:cNvPr id="0" name=""/>
        <dsp:cNvSpPr/>
      </dsp:nvSpPr>
      <dsp:spPr>
        <a:xfrm>
          <a:off x="627933" y="140923"/>
          <a:ext cx="3609513" cy="161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 existing group or a new group that can lead in community action.</a:t>
          </a:r>
        </a:p>
      </dsp:txBody>
      <dsp:txXfrm>
        <a:off x="627933" y="140923"/>
        <a:ext cx="3609513" cy="1611235"/>
      </dsp:txXfrm>
    </dsp:sp>
    <dsp:sp modelId="{3211586B-1D06-4EDE-9A3F-6E83BF8E2C56}">
      <dsp:nvSpPr>
        <dsp:cNvPr id="0" name=""/>
        <dsp:cNvSpPr/>
      </dsp:nvSpPr>
      <dsp:spPr>
        <a:xfrm>
          <a:off x="584123" y="1752159"/>
          <a:ext cx="23364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5F3C-BFC0-479D-A742-51CAA83C9901}">
      <dsp:nvSpPr>
        <dsp:cNvPr id="0" name=""/>
        <dsp:cNvSpPr/>
      </dsp:nvSpPr>
      <dsp:spPr>
        <a:xfrm>
          <a:off x="627933" y="1893083"/>
          <a:ext cx="3623315" cy="1378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Include a cross section of representation from the community</a:t>
          </a:r>
        </a:p>
      </dsp:txBody>
      <dsp:txXfrm>
        <a:off x="627933" y="1893083"/>
        <a:ext cx="3623315" cy="1378937"/>
      </dsp:txXfrm>
    </dsp:sp>
    <dsp:sp modelId="{C0386018-0EFC-4F0A-A329-8B1EA03C7AC9}">
      <dsp:nvSpPr>
        <dsp:cNvPr id="0" name=""/>
        <dsp:cNvSpPr/>
      </dsp:nvSpPr>
      <dsp:spPr>
        <a:xfrm>
          <a:off x="584123" y="3272020"/>
          <a:ext cx="23364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EE314-C6C7-4A47-A55D-FFCFD38AFA58}">
      <dsp:nvSpPr>
        <dsp:cNvPr id="0" name=""/>
        <dsp:cNvSpPr/>
      </dsp:nvSpPr>
      <dsp:spPr>
        <a:xfrm>
          <a:off x="627933" y="3412944"/>
          <a:ext cx="3382308" cy="1658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Look for people who can make things happen – community sparks!</a:t>
          </a:r>
        </a:p>
      </dsp:txBody>
      <dsp:txXfrm>
        <a:off x="627933" y="3412944"/>
        <a:ext cx="3382308" cy="1658163"/>
      </dsp:txXfrm>
    </dsp:sp>
    <dsp:sp modelId="{E0D56C39-367C-42EE-A86D-B2298ABDB5DF}">
      <dsp:nvSpPr>
        <dsp:cNvPr id="0" name=""/>
        <dsp:cNvSpPr/>
      </dsp:nvSpPr>
      <dsp:spPr>
        <a:xfrm>
          <a:off x="584123" y="5071107"/>
          <a:ext cx="23364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F68-62E6-4DAD-B499-1C4809054C19}">
      <dsp:nvSpPr>
        <dsp:cNvPr id="0" name=""/>
        <dsp:cNvSpPr/>
      </dsp:nvSpPr>
      <dsp:spPr>
        <a:xfrm>
          <a:off x="-6042785" y="-925229"/>
          <a:ext cx="7198305" cy="719830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E9642-6A0B-47B7-B08B-B91631999634}">
      <dsp:nvSpPr>
        <dsp:cNvPr id="0" name=""/>
        <dsp:cNvSpPr/>
      </dsp:nvSpPr>
      <dsp:spPr>
        <a:xfrm>
          <a:off x="446545" y="264157"/>
          <a:ext cx="5398425" cy="486012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1. A Lead Group </a:t>
          </a:r>
        </a:p>
      </dsp:txBody>
      <dsp:txXfrm>
        <a:off x="446545" y="264157"/>
        <a:ext cx="5398425" cy="486012"/>
      </dsp:txXfrm>
    </dsp:sp>
    <dsp:sp modelId="{EFFC4DE0-D547-4198-9A02-EE881C3F8E7B}">
      <dsp:nvSpPr>
        <dsp:cNvPr id="0" name=""/>
        <dsp:cNvSpPr/>
      </dsp:nvSpPr>
      <dsp:spPr>
        <a:xfrm>
          <a:off x="71393" y="18236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AA2F-AFD7-4153-BDC7-AE5724DA90EF}">
      <dsp:nvSpPr>
        <dsp:cNvPr id="0" name=""/>
        <dsp:cNvSpPr/>
      </dsp:nvSpPr>
      <dsp:spPr>
        <a:xfrm>
          <a:off x="815279" y="972559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A Coordinator</a:t>
          </a:r>
        </a:p>
      </dsp:txBody>
      <dsp:txXfrm>
        <a:off x="815279" y="972559"/>
        <a:ext cx="4958298" cy="486012"/>
      </dsp:txXfrm>
    </dsp:sp>
    <dsp:sp modelId="{8AD86C54-08B5-48B0-B5B7-A79D6A8DB614}">
      <dsp:nvSpPr>
        <dsp:cNvPr id="0" name=""/>
        <dsp:cNvSpPr/>
      </dsp:nvSpPr>
      <dsp:spPr>
        <a:xfrm>
          <a:off x="511521" y="911807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DF4A3-1057-4E2B-9D51-564747DA9894}">
      <dsp:nvSpPr>
        <dsp:cNvPr id="0" name=""/>
        <dsp:cNvSpPr/>
      </dsp:nvSpPr>
      <dsp:spPr>
        <a:xfrm>
          <a:off x="1056466" y="1701470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A Community Network</a:t>
          </a:r>
        </a:p>
      </dsp:txBody>
      <dsp:txXfrm>
        <a:off x="1056466" y="1701470"/>
        <a:ext cx="4717110" cy="486012"/>
      </dsp:txXfrm>
    </dsp:sp>
    <dsp:sp modelId="{50CD9779-5C9C-42FB-B6D9-7557CA738246}">
      <dsp:nvSpPr>
        <dsp:cNvPr id="0" name=""/>
        <dsp:cNvSpPr/>
      </dsp:nvSpPr>
      <dsp:spPr>
        <a:xfrm>
          <a:off x="752709" y="164071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71717-D526-45B9-938D-BE4AF5C261E8}">
      <dsp:nvSpPr>
        <dsp:cNvPr id="0" name=""/>
        <dsp:cNvSpPr/>
      </dsp:nvSpPr>
      <dsp:spPr>
        <a:xfrm>
          <a:off x="1133475" y="2430916"/>
          <a:ext cx="4640101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4. A Community Scan</a:t>
          </a:r>
        </a:p>
      </dsp:txBody>
      <dsp:txXfrm>
        <a:off x="1133475" y="2430916"/>
        <a:ext cx="4640101" cy="486012"/>
      </dsp:txXfrm>
    </dsp:sp>
    <dsp:sp modelId="{CB743EF1-4649-4E4E-8FBC-CC2FC78DA7F2}">
      <dsp:nvSpPr>
        <dsp:cNvPr id="0" name=""/>
        <dsp:cNvSpPr/>
      </dsp:nvSpPr>
      <dsp:spPr>
        <a:xfrm>
          <a:off x="829718" y="2370165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509F-5EE3-41F1-B624-DE5442B8ED6A}">
      <dsp:nvSpPr>
        <dsp:cNvPr id="0" name=""/>
        <dsp:cNvSpPr/>
      </dsp:nvSpPr>
      <dsp:spPr>
        <a:xfrm>
          <a:off x="1056466" y="3160363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 An Action Plan</a:t>
          </a:r>
        </a:p>
      </dsp:txBody>
      <dsp:txXfrm>
        <a:off x="1056466" y="3160363"/>
        <a:ext cx="4717110" cy="486012"/>
      </dsp:txXfrm>
    </dsp:sp>
    <dsp:sp modelId="{C589E4C8-0BAE-4643-9EC7-0AE3DE3946C9}">
      <dsp:nvSpPr>
        <dsp:cNvPr id="0" name=""/>
        <dsp:cNvSpPr/>
      </dsp:nvSpPr>
      <dsp:spPr>
        <a:xfrm>
          <a:off x="752709" y="309961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2491-510F-417A-8D7D-718D303C8286}">
      <dsp:nvSpPr>
        <dsp:cNvPr id="0" name=""/>
        <dsp:cNvSpPr/>
      </dsp:nvSpPr>
      <dsp:spPr>
        <a:xfrm>
          <a:off x="815279" y="3889274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6. Campaigns and Projects</a:t>
          </a:r>
        </a:p>
      </dsp:txBody>
      <dsp:txXfrm>
        <a:off x="815279" y="3889274"/>
        <a:ext cx="4958298" cy="486012"/>
      </dsp:txXfrm>
    </dsp:sp>
    <dsp:sp modelId="{8568D9AA-BF88-4A58-86A0-299BA99DBC60}">
      <dsp:nvSpPr>
        <dsp:cNvPr id="0" name=""/>
        <dsp:cNvSpPr/>
      </dsp:nvSpPr>
      <dsp:spPr>
        <a:xfrm>
          <a:off x="511521" y="3828522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7DCE-D7D7-4770-81AD-5074A2B4B95F}">
      <dsp:nvSpPr>
        <dsp:cNvPr id="0" name=""/>
        <dsp:cNvSpPr/>
      </dsp:nvSpPr>
      <dsp:spPr>
        <a:xfrm>
          <a:off x="375151" y="4618720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 Celebration and Review</a:t>
          </a:r>
        </a:p>
      </dsp:txBody>
      <dsp:txXfrm>
        <a:off x="375151" y="4618720"/>
        <a:ext cx="5398425" cy="486012"/>
      </dsp:txXfrm>
    </dsp:sp>
    <dsp:sp modelId="{22755793-8BC5-40B5-BA06-2E15275CFE58}">
      <dsp:nvSpPr>
        <dsp:cNvPr id="0" name=""/>
        <dsp:cNvSpPr/>
      </dsp:nvSpPr>
      <dsp:spPr>
        <a:xfrm>
          <a:off x="71393" y="455796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8794A-9606-49CF-A849-10EDC785C6C4}">
      <dsp:nvSpPr>
        <dsp:cNvPr id="0" name=""/>
        <dsp:cNvSpPr/>
      </dsp:nvSpPr>
      <dsp:spPr>
        <a:xfrm>
          <a:off x="0" y="0"/>
          <a:ext cx="43154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714B-2D5F-4030-AABF-D852E50AE623}">
      <dsp:nvSpPr>
        <dsp:cNvPr id="0" name=""/>
        <dsp:cNvSpPr/>
      </dsp:nvSpPr>
      <dsp:spPr>
        <a:xfrm>
          <a:off x="0" y="0"/>
          <a:ext cx="775437" cy="5083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0"/>
        <a:ext cx="775437" cy="5083687"/>
      </dsp:txXfrm>
    </dsp:sp>
    <dsp:sp modelId="{98A88E4A-00F0-4CED-846D-60AA60F00100}">
      <dsp:nvSpPr>
        <dsp:cNvPr id="0" name=""/>
        <dsp:cNvSpPr/>
      </dsp:nvSpPr>
      <dsp:spPr>
        <a:xfrm>
          <a:off x="833595" y="141737"/>
          <a:ext cx="3478735" cy="1820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Appoint a coordinator to help guide the process</a:t>
          </a:r>
        </a:p>
      </dsp:txBody>
      <dsp:txXfrm>
        <a:off x="833595" y="141737"/>
        <a:ext cx="3478735" cy="1820477"/>
      </dsp:txXfrm>
    </dsp:sp>
    <dsp:sp modelId="{3211586B-1D06-4EDE-9A3F-6E83BF8E2C56}">
      <dsp:nvSpPr>
        <dsp:cNvPr id="0" name=""/>
        <dsp:cNvSpPr/>
      </dsp:nvSpPr>
      <dsp:spPr>
        <a:xfrm>
          <a:off x="775437" y="1962214"/>
          <a:ext cx="3101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5F3C-BFC0-479D-A742-51CAA83C9901}">
      <dsp:nvSpPr>
        <dsp:cNvPr id="0" name=""/>
        <dsp:cNvSpPr/>
      </dsp:nvSpPr>
      <dsp:spPr>
        <a:xfrm>
          <a:off x="833595" y="2103952"/>
          <a:ext cx="3043592" cy="2834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coordinator can be either municipal staff, a community leader, a contract position, or a volunteer</a:t>
          </a:r>
        </a:p>
      </dsp:txBody>
      <dsp:txXfrm>
        <a:off x="833595" y="2103952"/>
        <a:ext cx="3043592" cy="2834751"/>
      </dsp:txXfrm>
    </dsp:sp>
    <dsp:sp modelId="{C0386018-0EFC-4F0A-A329-8B1EA03C7AC9}">
      <dsp:nvSpPr>
        <dsp:cNvPr id="0" name=""/>
        <dsp:cNvSpPr/>
      </dsp:nvSpPr>
      <dsp:spPr>
        <a:xfrm>
          <a:off x="775437" y="4938703"/>
          <a:ext cx="31017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F68-62E6-4DAD-B499-1C4809054C19}">
      <dsp:nvSpPr>
        <dsp:cNvPr id="0" name=""/>
        <dsp:cNvSpPr/>
      </dsp:nvSpPr>
      <dsp:spPr>
        <a:xfrm>
          <a:off x="-6042785" y="-925229"/>
          <a:ext cx="7198305" cy="719830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E9642-6A0B-47B7-B08B-B91631999634}">
      <dsp:nvSpPr>
        <dsp:cNvPr id="0" name=""/>
        <dsp:cNvSpPr/>
      </dsp:nvSpPr>
      <dsp:spPr>
        <a:xfrm>
          <a:off x="375151" y="243113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A Lead Group </a:t>
          </a:r>
        </a:p>
      </dsp:txBody>
      <dsp:txXfrm>
        <a:off x="375151" y="243113"/>
        <a:ext cx="5398425" cy="486012"/>
      </dsp:txXfrm>
    </dsp:sp>
    <dsp:sp modelId="{EFFC4DE0-D547-4198-9A02-EE881C3F8E7B}">
      <dsp:nvSpPr>
        <dsp:cNvPr id="0" name=""/>
        <dsp:cNvSpPr/>
      </dsp:nvSpPr>
      <dsp:spPr>
        <a:xfrm>
          <a:off x="71393" y="18236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AA2F-AFD7-4153-BDC7-AE5724DA90EF}">
      <dsp:nvSpPr>
        <dsp:cNvPr id="0" name=""/>
        <dsp:cNvSpPr/>
      </dsp:nvSpPr>
      <dsp:spPr>
        <a:xfrm>
          <a:off x="815279" y="972559"/>
          <a:ext cx="4958298" cy="486012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2. A Coordinator</a:t>
          </a:r>
        </a:p>
      </dsp:txBody>
      <dsp:txXfrm>
        <a:off x="815279" y="972559"/>
        <a:ext cx="4958298" cy="486012"/>
      </dsp:txXfrm>
    </dsp:sp>
    <dsp:sp modelId="{8AD86C54-08B5-48B0-B5B7-A79D6A8DB614}">
      <dsp:nvSpPr>
        <dsp:cNvPr id="0" name=""/>
        <dsp:cNvSpPr/>
      </dsp:nvSpPr>
      <dsp:spPr>
        <a:xfrm>
          <a:off x="511521" y="911807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DF4A3-1057-4E2B-9D51-564747DA9894}">
      <dsp:nvSpPr>
        <dsp:cNvPr id="0" name=""/>
        <dsp:cNvSpPr/>
      </dsp:nvSpPr>
      <dsp:spPr>
        <a:xfrm>
          <a:off x="1056466" y="1701470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3. A Community Network</a:t>
          </a:r>
        </a:p>
      </dsp:txBody>
      <dsp:txXfrm>
        <a:off x="1056466" y="1701470"/>
        <a:ext cx="4717110" cy="486012"/>
      </dsp:txXfrm>
    </dsp:sp>
    <dsp:sp modelId="{50CD9779-5C9C-42FB-B6D9-7557CA738246}">
      <dsp:nvSpPr>
        <dsp:cNvPr id="0" name=""/>
        <dsp:cNvSpPr/>
      </dsp:nvSpPr>
      <dsp:spPr>
        <a:xfrm>
          <a:off x="752709" y="164071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71717-D526-45B9-938D-BE4AF5C261E8}">
      <dsp:nvSpPr>
        <dsp:cNvPr id="0" name=""/>
        <dsp:cNvSpPr/>
      </dsp:nvSpPr>
      <dsp:spPr>
        <a:xfrm>
          <a:off x="1133475" y="2430916"/>
          <a:ext cx="4640101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4. A Community Scan</a:t>
          </a:r>
        </a:p>
      </dsp:txBody>
      <dsp:txXfrm>
        <a:off x="1133475" y="2430916"/>
        <a:ext cx="4640101" cy="486012"/>
      </dsp:txXfrm>
    </dsp:sp>
    <dsp:sp modelId="{CB743EF1-4649-4E4E-8FBC-CC2FC78DA7F2}">
      <dsp:nvSpPr>
        <dsp:cNvPr id="0" name=""/>
        <dsp:cNvSpPr/>
      </dsp:nvSpPr>
      <dsp:spPr>
        <a:xfrm>
          <a:off x="829718" y="2370165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509F-5EE3-41F1-B624-DE5442B8ED6A}">
      <dsp:nvSpPr>
        <dsp:cNvPr id="0" name=""/>
        <dsp:cNvSpPr/>
      </dsp:nvSpPr>
      <dsp:spPr>
        <a:xfrm>
          <a:off x="1056466" y="3160363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 An Action Plan</a:t>
          </a:r>
        </a:p>
      </dsp:txBody>
      <dsp:txXfrm>
        <a:off x="1056466" y="3160363"/>
        <a:ext cx="4717110" cy="486012"/>
      </dsp:txXfrm>
    </dsp:sp>
    <dsp:sp modelId="{C589E4C8-0BAE-4643-9EC7-0AE3DE3946C9}">
      <dsp:nvSpPr>
        <dsp:cNvPr id="0" name=""/>
        <dsp:cNvSpPr/>
      </dsp:nvSpPr>
      <dsp:spPr>
        <a:xfrm>
          <a:off x="752709" y="309961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2491-510F-417A-8D7D-718D303C8286}">
      <dsp:nvSpPr>
        <dsp:cNvPr id="0" name=""/>
        <dsp:cNvSpPr/>
      </dsp:nvSpPr>
      <dsp:spPr>
        <a:xfrm>
          <a:off x="815279" y="3889274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6. Campaigns and Projects</a:t>
          </a:r>
        </a:p>
      </dsp:txBody>
      <dsp:txXfrm>
        <a:off x="815279" y="3889274"/>
        <a:ext cx="4958298" cy="486012"/>
      </dsp:txXfrm>
    </dsp:sp>
    <dsp:sp modelId="{8568D9AA-BF88-4A58-86A0-299BA99DBC60}">
      <dsp:nvSpPr>
        <dsp:cNvPr id="0" name=""/>
        <dsp:cNvSpPr/>
      </dsp:nvSpPr>
      <dsp:spPr>
        <a:xfrm>
          <a:off x="511521" y="3828522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7DCE-D7D7-4770-81AD-5074A2B4B95F}">
      <dsp:nvSpPr>
        <dsp:cNvPr id="0" name=""/>
        <dsp:cNvSpPr/>
      </dsp:nvSpPr>
      <dsp:spPr>
        <a:xfrm>
          <a:off x="375151" y="4618720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 Celebration and Review</a:t>
          </a:r>
        </a:p>
      </dsp:txBody>
      <dsp:txXfrm>
        <a:off x="375151" y="4618720"/>
        <a:ext cx="5398425" cy="486012"/>
      </dsp:txXfrm>
    </dsp:sp>
    <dsp:sp modelId="{22755793-8BC5-40B5-BA06-2E15275CFE58}">
      <dsp:nvSpPr>
        <dsp:cNvPr id="0" name=""/>
        <dsp:cNvSpPr/>
      </dsp:nvSpPr>
      <dsp:spPr>
        <a:xfrm>
          <a:off x="71393" y="455796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8794A-9606-49CF-A849-10EDC785C6C4}">
      <dsp:nvSpPr>
        <dsp:cNvPr id="0" name=""/>
        <dsp:cNvSpPr/>
      </dsp:nvSpPr>
      <dsp:spPr>
        <a:xfrm>
          <a:off x="0" y="0"/>
          <a:ext cx="45610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A714B-2D5F-4030-AABF-D852E50AE623}">
      <dsp:nvSpPr>
        <dsp:cNvPr id="0" name=""/>
        <dsp:cNvSpPr/>
      </dsp:nvSpPr>
      <dsp:spPr>
        <a:xfrm>
          <a:off x="0" y="2482"/>
          <a:ext cx="650312" cy="5078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2482"/>
        <a:ext cx="650312" cy="5078722"/>
      </dsp:txXfrm>
    </dsp:sp>
    <dsp:sp modelId="{98A88E4A-00F0-4CED-846D-60AA60F00100}">
      <dsp:nvSpPr>
        <dsp:cNvPr id="0" name=""/>
        <dsp:cNvSpPr/>
      </dsp:nvSpPr>
      <dsp:spPr>
        <a:xfrm>
          <a:off x="699085" y="82333"/>
          <a:ext cx="3413220" cy="159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/>
            <a:t>Develop a network of organizations and individuals</a:t>
          </a:r>
        </a:p>
      </dsp:txBody>
      <dsp:txXfrm>
        <a:off x="699085" y="82333"/>
        <a:ext cx="3413220" cy="1597020"/>
      </dsp:txXfrm>
    </dsp:sp>
    <dsp:sp modelId="{3211586B-1D06-4EDE-9A3F-6E83BF8E2C56}">
      <dsp:nvSpPr>
        <dsp:cNvPr id="0" name=""/>
        <dsp:cNvSpPr/>
      </dsp:nvSpPr>
      <dsp:spPr>
        <a:xfrm>
          <a:off x="650312" y="1679353"/>
          <a:ext cx="2601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05F3C-BFC0-479D-A742-51CAA83C9901}">
      <dsp:nvSpPr>
        <dsp:cNvPr id="0" name=""/>
        <dsp:cNvSpPr/>
      </dsp:nvSpPr>
      <dsp:spPr>
        <a:xfrm>
          <a:off x="699085" y="1759204"/>
          <a:ext cx="3314133" cy="2128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Groups to include: ratepayers, health and social services, faith, environmental, arts and culture, and business associations</a:t>
          </a:r>
        </a:p>
      </dsp:txBody>
      <dsp:txXfrm>
        <a:off x="699085" y="1759204"/>
        <a:ext cx="3314133" cy="2128013"/>
      </dsp:txXfrm>
    </dsp:sp>
    <dsp:sp modelId="{C0386018-0EFC-4F0A-A329-8B1EA03C7AC9}">
      <dsp:nvSpPr>
        <dsp:cNvPr id="0" name=""/>
        <dsp:cNvSpPr/>
      </dsp:nvSpPr>
      <dsp:spPr>
        <a:xfrm>
          <a:off x="650312" y="3887217"/>
          <a:ext cx="2601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972EA-198B-4073-BDBF-DCD4E8884234}">
      <dsp:nvSpPr>
        <dsp:cNvPr id="0" name=""/>
        <dsp:cNvSpPr/>
      </dsp:nvSpPr>
      <dsp:spPr>
        <a:xfrm>
          <a:off x="699085" y="3967068"/>
          <a:ext cx="3858601" cy="103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Most communities can list up to 40 groups</a:t>
          </a:r>
        </a:p>
      </dsp:txBody>
      <dsp:txXfrm>
        <a:off x="699085" y="3967068"/>
        <a:ext cx="3858601" cy="1032920"/>
      </dsp:txXfrm>
    </dsp:sp>
    <dsp:sp modelId="{A585B237-DFF6-4870-A4B0-9DB36ED0FADD}">
      <dsp:nvSpPr>
        <dsp:cNvPr id="0" name=""/>
        <dsp:cNvSpPr/>
      </dsp:nvSpPr>
      <dsp:spPr>
        <a:xfrm>
          <a:off x="650312" y="4999989"/>
          <a:ext cx="2601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F68-62E6-4DAD-B499-1C4809054C19}">
      <dsp:nvSpPr>
        <dsp:cNvPr id="0" name=""/>
        <dsp:cNvSpPr/>
      </dsp:nvSpPr>
      <dsp:spPr>
        <a:xfrm>
          <a:off x="-6042785" y="-925229"/>
          <a:ext cx="7198305" cy="7198305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E9642-6A0B-47B7-B08B-B91631999634}">
      <dsp:nvSpPr>
        <dsp:cNvPr id="0" name=""/>
        <dsp:cNvSpPr/>
      </dsp:nvSpPr>
      <dsp:spPr>
        <a:xfrm>
          <a:off x="375151" y="243113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1. A Lead Group </a:t>
          </a:r>
        </a:p>
      </dsp:txBody>
      <dsp:txXfrm>
        <a:off x="375151" y="243113"/>
        <a:ext cx="5398425" cy="486012"/>
      </dsp:txXfrm>
    </dsp:sp>
    <dsp:sp modelId="{EFFC4DE0-D547-4198-9A02-EE881C3F8E7B}">
      <dsp:nvSpPr>
        <dsp:cNvPr id="0" name=""/>
        <dsp:cNvSpPr/>
      </dsp:nvSpPr>
      <dsp:spPr>
        <a:xfrm>
          <a:off x="71393" y="18236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AA2F-AFD7-4153-BDC7-AE5724DA90EF}">
      <dsp:nvSpPr>
        <dsp:cNvPr id="0" name=""/>
        <dsp:cNvSpPr/>
      </dsp:nvSpPr>
      <dsp:spPr>
        <a:xfrm>
          <a:off x="815279" y="972559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2. A Coordinator</a:t>
          </a:r>
        </a:p>
      </dsp:txBody>
      <dsp:txXfrm>
        <a:off x="815279" y="972559"/>
        <a:ext cx="4958298" cy="486012"/>
      </dsp:txXfrm>
    </dsp:sp>
    <dsp:sp modelId="{8AD86C54-08B5-48B0-B5B7-A79D6A8DB614}">
      <dsp:nvSpPr>
        <dsp:cNvPr id="0" name=""/>
        <dsp:cNvSpPr/>
      </dsp:nvSpPr>
      <dsp:spPr>
        <a:xfrm>
          <a:off x="511521" y="911807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DF4A3-1057-4E2B-9D51-564747DA9894}">
      <dsp:nvSpPr>
        <dsp:cNvPr id="0" name=""/>
        <dsp:cNvSpPr/>
      </dsp:nvSpPr>
      <dsp:spPr>
        <a:xfrm>
          <a:off x="1056466" y="1701470"/>
          <a:ext cx="4717110" cy="486012"/>
        </a:xfrm>
        <a:prstGeom prst="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bg1"/>
              </a:solidFill>
            </a:rPr>
            <a:t>3. A Community Network</a:t>
          </a:r>
        </a:p>
      </dsp:txBody>
      <dsp:txXfrm>
        <a:off x="1056466" y="1701470"/>
        <a:ext cx="4717110" cy="486012"/>
      </dsp:txXfrm>
    </dsp:sp>
    <dsp:sp modelId="{50CD9779-5C9C-42FB-B6D9-7557CA738246}">
      <dsp:nvSpPr>
        <dsp:cNvPr id="0" name=""/>
        <dsp:cNvSpPr/>
      </dsp:nvSpPr>
      <dsp:spPr>
        <a:xfrm>
          <a:off x="752709" y="164071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71717-D526-45B9-938D-BE4AF5C261E8}">
      <dsp:nvSpPr>
        <dsp:cNvPr id="0" name=""/>
        <dsp:cNvSpPr/>
      </dsp:nvSpPr>
      <dsp:spPr>
        <a:xfrm>
          <a:off x="1133475" y="2430916"/>
          <a:ext cx="4640101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4. A Community Scan</a:t>
          </a:r>
        </a:p>
      </dsp:txBody>
      <dsp:txXfrm>
        <a:off x="1133475" y="2430916"/>
        <a:ext cx="4640101" cy="486012"/>
      </dsp:txXfrm>
    </dsp:sp>
    <dsp:sp modelId="{CB743EF1-4649-4E4E-8FBC-CC2FC78DA7F2}">
      <dsp:nvSpPr>
        <dsp:cNvPr id="0" name=""/>
        <dsp:cNvSpPr/>
      </dsp:nvSpPr>
      <dsp:spPr>
        <a:xfrm>
          <a:off x="829718" y="2370165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75509F-5EE3-41F1-B624-DE5442B8ED6A}">
      <dsp:nvSpPr>
        <dsp:cNvPr id="0" name=""/>
        <dsp:cNvSpPr/>
      </dsp:nvSpPr>
      <dsp:spPr>
        <a:xfrm>
          <a:off x="1056466" y="3160363"/>
          <a:ext cx="4717110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5. An Action Plan</a:t>
          </a:r>
        </a:p>
      </dsp:txBody>
      <dsp:txXfrm>
        <a:off x="1056466" y="3160363"/>
        <a:ext cx="4717110" cy="486012"/>
      </dsp:txXfrm>
    </dsp:sp>
    <dsp:sp modelId="{C589E4C8-0BAE-4643-9EC7-0AE3DE3946C9}">
      <dsp:nvSpPr>
        <dsp:cNvPr id="0" name=""/>
        <dsp:cNvSpPr/>
      </dsp:nvSpPr>
      <dsp:spPr>
        <a:xfrm>
          <a:off x="752709" y="3099611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C2491-510F-417A-8D7D-718D303C8286}">
      <dsp:nvSpPr>
        <dsp:cNvPr id="0" name=""/>
        <dsp:cNvSpPr/>
      </dsp:nvSpPr>
      <dsp:spPr>
        <a:xfrm>
          <a:off x="815279" y="3889274"/>
          <a:ext cx="4958298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6. Campaigns and Projects</a:t>
          </a:r>
        </a:p>
      </dsp:txBody>
      <dsp:txXfrm>
        <a:off x="815279" y="3889274"/>
        <a:ext cx="4958298" cy="486012"/>
      </dsp:txXfrm>
    </dsp:sp>
    <dsp:sp modelId="{8568D9AA-BF88-4A58-86A0-299BA99DBC60}">
      <dsp:nvSpPr>
        <dsp:cNvPr id="0" name=""/>
        <dsp:cNvSpPr/>
      </dsp:nvSpPr>
      <dsp:spPr>
        <a:xfrm>
          <a:off x="511521" y="3828522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947DCE-D7D7-4770-81AD-5074A2B4B95F}">
      <dsp:nvSpPr>
        <dsp:cNvPr id="0" name=""/>
        <dsp:cNvSpPr/>
      </dsp:nvSpPr>
      <dsp:spPr>
        <a:xfrm>
          <a:off x="375151" y="4618720"/>
          <a:ext cx="5398425" cy="4860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7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7. Celebration and Review</a:t>
          </a:r>
        </a:p>
      </dsp:txBody>
      <dsp:txXfrm>
        <a:off x="375151" y="4618720"/>
        <a:ext cx="5398425" cy="486012"/>
      </dsp:txXfrm>
    </dsp:sp>
    <dsp:sp modelId="{22755793-8BC5-40B5-BA06-2E15275CFE58}">
      <dsp:nvSpPr>
        <dsp:cNvPr id="0" name=""/>
        <dsp:cNvSpPr/>
      </dsp:nvSpPr>
      <dsp:spPr>
        <a:xfrm>
          <a:off x="71393" y="4557969"/>
          <a:ext cx="607515" cy="6075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AF5B0-3E22-4C4C-AF09-A89B45F65FDE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BE3A9-4111-499A-8C57-FB83305F2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85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7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0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97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4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0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49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27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3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59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72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65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21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45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11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5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2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91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64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7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3BE3A9-4111-499A-8C57-FB83305F2F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9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782" y="2123442"/>
            <a:ext cx="9710753" cy="4883385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782" y="7006824"/>
            <a:ext cx="9710753" cy="126341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670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2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52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2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9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6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784" y="7040861"/>
            <a:ext cx="9710752" cy="831216"/>
          </a:xfrm>
        </p:spPr>
        <p:txBody>
          <a:bodyPr anchor="b">
            <a:normAutofit/>
          </a:bodyPr>
          <a:lstStyle>
            <a:lvl1pPr algn="l">
              <a:defRPr sz="3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70782" y="1005840"/>
            <a:ext cx="9710753" cy="533964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783" y="7872077"/>
            <a:ext cx="9710750" cy="724111"/>
          </a:xfrm>
        </p:spPr>
        <p:txBody>
          <a:bodyPr>
            <a:normAutofit/>
          </a:bodyPr>
          <a:lstStyle>
            <a:lvl1pPr marL="0" indent="0">
              <a:buNone/>
              <a:defRPr sz="1760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1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782" y="2123440"/>
            <a:ext cx="9710753" cy="2905760"/>
          </a:xfrm>
        </p:spPr>
        <p:txBody>
          <a:bodyPr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782" y="5364480"/>
            <a:ext cx="9710753" cy="3464560"/>
          </a:xfrm>
        </p:spPr>
        <p:txBody>
          <a:bodyPr anchor="ctr">
            <a:normAutofit/>
          </a:bodyPr>
          <a:lstStyle>
            <a:lvl1pPr marL="0" indent="0">
              <a:buNone/>
              <a:defRPr sz="2640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9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734" y="2123441"/>
            <a:ext cx="8801539" cy="3399219"/>
          </a:xfrm>
        </p:spPr>
        <p:txBody>
          <a:bodyPr/>
          <a:lstStyle>
            <a:lvl1pPr>
              <a:defRPr sz="7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2133311" y="5522659"/>
            <a:ext cx="7993144" cy="501855"/>
          </a:xfrm>
        </p:spPr>
        <p:txBody>
          <a:bodyPr anchor="t">
            <a:normAutofit/>
          </a:bodyPr>
          <a:lstStyle>
            <a:lvl1pPr marL="0" indent="0">
              <a:buNone/>
              <a:defRPr lang="en-US" sz="2053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782" y="6380964"/>
            <a:ext cx="9710753" cy="2458720"/>
          </a:xfrm>
        </p:spPr>
        <p:txBody>
          <a:bodyPr anchor="ctr">
            <a:normAutofit/>
          </a:bodyPr>
          <a:lstStyle>
            <a:lvl1pPr marL="0" indent="0">
              <a:buNone/>
              <a:defRPr sz="2640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8383" y="1424504"/>
            <a:ext cx="882333" cy="284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894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66213" y="3833554"/>
            <a:ext cx="882333" cy="284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7894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7731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781" y="4582161"/>
            <a:ext cx="9710755" cy="2424664"/>
          </a:xfrm>
        </p:spPr>
        <p:txBody>
          <a:bodyPr anchor="b"/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782" y="7006825"/>
            <a:ext cx="9710753" cy="1261920"/>
          </a:xfrm>
        </p:spPr>
        <p:txBody>
          <a:bodyPr anchor="t"/>
          <a:lstStyle>
            <a:lvl1pPr marL="0" indent="0" algn="l">
              <a:buNone/>
              <a:defRPr sz="2933" cap="none">
                <a:solidFill>
                  <a:schemeClr val="accent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76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424" y="2905760"/>
            <a:ext cx="3242397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>
                <a:solidFill>
                  <a:schemeClr val="accent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17897" y="3911600"/>
            <a:ext cx="3220923" cy="5264362"/>
          </a:xfrm>
        </p:spPr>
        <p:txBody>
          <a:bodyPr anchor="t">
            <a:normAutofit/>
          </a:bodyPr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3139" y="2905760"/>
            <a:ext cx="3230706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>
                <a:solidFill>
                  <a:schemeClr val="accent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61527" y="3911600"/>
            <a:ext cx="3242317" cy="5264362"/>
          </a:xfrm>
        </p:spPr>
        <p:txBody>
          <a:bodyPr anchor="t">
            <a:normAutofit/>
          </a:bodyPr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39212" y="2905760"/>
            <a:ext cx="3226165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>
                <a:solidFill>
                  <a:schemeClr val="accent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39212" y="3911600"/>
            <a:ext cx="3226165" cy="5264362"/>
          </a:xfrm>
        </p:spPr>
        <p:txBody>
          <a:bodyPr anchor="t">
            <a:normAutofit/>
          </a:bodyPr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99823" y="3129280"/>
            <a:ext cx="0" cy="581152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60444" y="3129280"/>
            <a:ext cx="0" cy="58180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14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1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896" y="6234725"/>
            <a:ext cx="3234898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>
                <a:solidFill>
                  <a:schemeClr val="accent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17896" y="3241040"/>
            <a:ext cx="3234898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17896" y="7079911"/>
            <a:ext cx="3234898" cy="966811"/>
          </a:xfrm>
        </p:spPr>
        <p:txBody>
          <a:bodyPr anchor="t">
            <a:normAutofit/>
          </a:bodyPr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428" y="6234725"/>
            <a:ext cx="3224417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>
                <a:solidFill>
                  <a:schemeClr val="accent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79427" y="3241040"/>
            <a:ext cx="3224417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77938" y="7079910"/>
            <a:ext cx="3228688" cy="966811"/>
          </a:xfrm>
        </p:spPr>
        <p:txBody>
          <a:bodyPr anchor="t">
            <a:normAutofit/>
          </a:bodyPr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39212" y="6234725"/>
            <a:ext cx="3226165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>
                <a:solidFill>
                  <a:schemeClr val="accent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39210" y="3241040"/>
            <a:ext cx="3226165" cy="2235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39076" y="7079907"/>
            <a:ext cx="3230437" cy="966811"/>
          </a:xfrm>
        </p:spPr>
        <p:txBody>
          <a:bodyPr anchor="t">
            <a:normAutofit/>
          </a:bodyPr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099823" y="3129280"/>
            <a:ext cx="0" cy="581152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60444" y="3129280"/>
            <a:ext cx="0" cy="58180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9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38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014" y="630981"/>
            <a:ext cx="1928363" cy="8544983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897" y="1134034"/>
            <a:ext cx="8167591" cy="804193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3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784" y="4197210"/>
            <a:ext cx="9710752" cy="2809616"/>
          </a:xfrm>
        </p:spPr>
        <p:txBody>
          <a:bodyPr anchor="b"/>
          <a:lstStyle>
            <a:lvl1pPr algn="l">
              <a:defRPr sz="586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782" y="7006825"/>
            <a:ext cx="9710753" cy="1261920"/>
          </a:xfrm>
        </p:spPr>
        <p:txBody>
          <a:bodyPr anchor="t"/>
          <a:lstStyle>
            <a:lvl1pPr marL="0" indent="0" algn="l">
              <a:buNone/>
              <a:defRPr sz="2933" cap="all">
                <a:solidFill>
                  <a:schemeClr val="accent1"/>
                </a:solidFill>
              </a:defRPr>
            </a:lvl1pPr>
            <a:lvl2pPr marL="670575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3961" y="3022179"/>
            <a:ext cx="4837232" cy="6153786"/>
          </a:xfrm>
        </p:spPr>
        <p:txBody>
          <a:bodyPr>
            <a:normAutofit/>
          </a:bodyPr>
          <a:lstStyle>
            <a:lvl1pPr>
              <a:defRPr sz="2640"/>
            </a:lvl1pPr>
            <a:lvl2pPr>
              <a:defRPr sz="2347"/>
            </a:lvl2pPr>
            <a:lvl3pPr>
              <a:defRPr sz="205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1564" y="3015604"/>
            <a:ext cx="4837235" cy="6160359"/>
          </a:xfrm>
        </p:spPr>
        <p:txBody>
          <a:bodyPr>
            <a:normAutofit/>
          </a:bodyPr>
          <a:lstStyle>
            <a:lvl1pPr>
              <a:defRPr sz="2640"/>
            </a:lvl1pPr>
            <a:lvl2pPr>
              <a:defRPr sz="2347"/>
            </a:lvl2pPr>
            <a:lvl3pPr>
              <a:defRPr sz="205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9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960" y="2794000"/>
            <a:ext cx="4837231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>
                <a:solidFill>
                  <a:schemeClr val="accent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3961" y="3688080"/>
            <a:ext cx="4837232" cy="5487882"/>
          </a:xfrm>
        </p:spPr>
        <p:txBody>
          <a:bodyPr>
            <a:normAutofit/>
          </a:bodyPr>
          <a:lstStyle>
            <a:lvl1pPr>
              <a:defRPr sz="2640"/>
            </a:lvl1pPr>
            <a:lvl2pPr>
              <a:defRPr sz="2347"/>
            </a:lvl2pPr>
            <a:lvl3pPr>
              <a:defRPr sz="205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1566" y="2794000"/>
            <a:ext cx="4837232" cy="845184"/>
          </a:xfrm>
        </p:spPr>
        <p:txBody>
          <a:bodyPr anchor="b">
            <a:noAutofit/>
          </a:bodyPr>
          <a:lstStyle>
            <a:lvl1pPr marL="0" indent="0">
              <a:buNone/>
              <a:defRPr sz="3520" b="0">
                <a:solidFill>
                  <a:schemeClr val="accent1"/>
                </a:solidFill>
              </a:defRPr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1566" y="3688080"/>
            <a:ext cx="4837232" cy="5487882"/>
          </a:xfrm>
        </p:spPr>
        <p:txBody>
          <a:bodyPr>
            <a:normAutofit/>
          </a:bodyPr>
          <a:lstStyle>
            <a:lvl1pPr>
              <a:defRPr sz="2640"/>
            </a:lvl1pPr>
            <a:lvl2pPr>
              <a:defRPr sz="2347"/>
            </a:lvl2pPr>
            <a:lvl3pPr>
              <a:defRPr sz="2053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0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780" y="2123440"/>
            <a:ext cx="3742144" cy="2123440"/>
          </a:xfrm>
        </p:spPr>
        <p:txBody>
          <a:bodyPr anchor="b"/>
          <a:lstStyle>
            <a:lvl1pPr algn="l">
              <a:defRPr sz="3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450" y="2123440"/>
            <a:ext cx="5717086" cy="6705600"/>
          </a:xfrm>
        </p:spPr>
        <p:txBody>
          <a:bodyPr anchor="ctr">
            <a:normAutofit/>
          </a:bodyPr>
          <a:lstStyle>
            <a:lvl1pPr>
              <a:defRPr sz="2933"/>
            </a:lvl1pPr>
            <a:lvl2pPr>
              <a:defRPr sz="2640"/>
            </a:lvl2pPr>
            <a:lvl3pPr>
              <a:defRPr sz="2347"/>
            </a:lvl3pPr>
            <a:lvl4pPr>
              <a:defRPr sz="2053"/>
            </a:lvl4pPr>
            <a:lvl5pPr>
              <a:defRPr sz="2053"/>
            </a:lvl5pPr>
            <a:lvl6pPr>
              <a:defRPr sz="2053"/>
            </a:lvl6pPr>
            <a:lvl7pPr>
              <a:defRPr sz="2053"/>
            </a:lvl7pPr>
            <a:lvl8pPr>
              <a:defRPr sz="2053"/>
            </a:lvl8pPr>
            <a:lvl9pPr>
              <a:defRPr sz="20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780" y="4589613"/>
            <a:ext cx="3742144" cy="4246879"/>
          </a:xfrm>
        </p:spPr>
        <p:txBody>
          <a:bodyPr/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28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629" y="2719482"/>
            <a:ext cx="5603655" cy="2309718"/>
          </a:xfrm>
        </p:spPr>
        <p:txBody>
          <a:bodyPr anchor="b">
            <a:normAutofit/>
          </a:bodyPr>
          <a:lstStyle>
            <a:lvl1pPr algn="l">
              <a:defRPr sz="52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6492" y="1676400"/>
            <a:ext cx="3521357" cy="6705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47"/>
            </a:lvl1pPr>
            <a:lvl2pPr marL="670575" indent="0">
              <a:buNone/>
              <a:defRPr sz="2347"/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  <a:lvl6pPr marL="3352876" indent="0">
              <a:buNone/>
              <a:defRPr sz="2347"/>
            </a:lvl6pPr>
            <a:lvl7pPr marL="4023451" indent="0">
              <a:buNone/>
              <a:defRPr sz="2347"/>
            </a:lvl7pPr>
            <a:lvl8pPr marL="4694027" indent="0">
              <a:buNone/>
              <a:defRPr sz="2347"/>
            </a:lvl8pPr>
            <a:lvl9pPr marL="5364602" indent="0">
              <a:buNone/>
              <a:defRPr sz="234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0780" y="5364480"/>
            <a:ext cx="5594934" cy="2011680"/>
          </a:xfrm>
        </p:spPr>
        <p:txBody>
          <a:bodyPr>
            <a:normAutofit/>
          </a:bodyPr>
          <a:lstStyle>
            <a:lvl1pPr marL="0" indent="0">
              <a:buNone/>
              <a:defRPr sz="2053"/>
            </a:lvl1pPr>
            <a:lvl2pPr marL="670575" indent="0">
              <a:buNone/>
              <a:defRPr sz="1760"/>
            </a:lvl2pPr>
            <a:lvl3pPr marL="1341150" indent="0">
              <a:buNone/>
              <a:defRPr sz="1467"/>
            </a:lvl3pPr>
            <a:lvl4pPr marL="2011726" indent="0">
              <a:buNone/>
              <a:defRPr sz="1320"/>
            </a:lvl4pPr>
            <a:lvl5pPr marL="2682301" indent="0">
              <a:buNone/>
              <a:defRPr sz="1320"/>
            </a:lvl5pPr>
            <a:lvl6pPr marL="3352876" indent="0">
              <a:buNone/>
              <a:defRPr sz="1320"/>
            </a:lvl6pPr>
            <a:lvl7pPr marL="4023451" indent="0">
              <a:buNone/>
              <a:defRPr sz="1320"/>
            </a:lvl7pPr>
            <a:lvl8pPr marL="4694027" indent="0">
              <a:buNone/>
              <a:defRPr sz="1320"/>
            </a:lvl8pPr>
            <a:lvl9pPr marL="5364602" indent="0">
              <a:buNone/>
              <a:defRPr sz="13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85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9239167" y="2458720"/>
            <a:ext cx="4135120" cy="41351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8345087" y="-670560"/>
            <a:ext cx="2346960" cy="23469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9239167" y="8940800"/>
            <a:ext cx="1452880" cy="14528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25849" y="3911600"/>
            <a:ext cx="6146800" cy="6146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231689" y="4246880"/>
            <a:ext cx="3464560" cy="34645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1360278" y="0"/>
            <a:ext cx="1005840" cy="1612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0908" y="663986"/>
            <a:ext cx="10347891" cy="20541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960" y="3010957"/>
            <a:ext cx="9843759" cy="615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992651" y="2682198"/>
            <a:ext cx="1452879" cy="33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6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CB553A-5365-41E5-AC97-E0DC97CE47D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9142225" y="4786277"/>
            <a:ext cx="5661033" cy="3353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613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0766" y="433747"/>
            <a:ext cx="922259" cy="1125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108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BDBD-578D-47B5-8DC8-A1F0AD7D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688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670575" rtl="0" eaLnBrk="1" latinLnBrk="0" hangingPunct="1">
        <a:spcBef>
          <a:spcPct val="0"/>
        </a:spcBef>
        <a:buNone/>
        <a:defRPr sz="616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02931" indent="-502931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933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089685" indent="-419110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64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676438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47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347013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5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3017589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5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688164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5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358739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5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5029314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5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5699890" indent="-335288" algn="l" defTabSz="670575" rtl="0" eaLnBrk="1" latinLnBrk="0" hangingPunct="1">
        <a:spcBef>
          <a:spcPts val="146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5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670575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conserves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QuickStyle" Target="../diagrams/quickStyle5.xml"/><Relationship Id="rId5" Type="http://schemas.openxmlformats.org/officeDocument/2006/relationships/diagramQuickStyle" Target="../diagrams/quickStyle4.xml"/><Relationship Id="rId10" Type="http://schemas.openxmlformats.org/officeDocument/2006/relationships/diagramLayout" Target="../diagrams/layout5.xml"/><Relationship Id="rId4" Type="http://schemas.openxmlformats.org/officeDocument/2006/relationships/diagramLayout" Target="../diagrams/layout4.xml"/><Relationship Id="rId9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diagramQuickStyle" Target="../diagrams/quickStyle7.xml"/><Relationship Id="rId5" Type="http://schemas.openxmlformats.org/officeDocument/2006/relationships/diagramQuickStyle" Target="../diagrams/quickStyle6.xml"/><Relationship Id="rId10" Type="http://schemas.openxmlformats.org/officeDocument/2006/relationships/diagramLayout" Target="../diagrams/layout7.xml"/><Relationship Id="rId4" Type="http://schemas.openxmlformats.org/officeDocument/2006/relationships/diagramLayout" Target="../diagrams/layout6.xml"/><Relationship Id="rId9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5" Type="http://schemas.openxmlformats.org/officeDocument/2006/relationships/diagramQuickStyle" Target="../diagrams/quickStyle8.xml"/><Relationship Id="rId10" Type="http://schemas.openxmlformats.org/officeDocument/2006/relationships/diagramLayout" Target="../diagrams/layout9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11" Type="http://schemas.openxmlformats.org/officeDocument/2006/relationships/diagramQuickStyle" Target="../diagrams/quickStyle13.xml"/><Relationship Id="rId5" Type="http://schemas.openxmlformats.org/officeDocument/2006/relationships/diagramQuickStyle" Target="../diagrams/quickStyle12.xml"/><Relationship Id="rId10" Type="http://schemas.openxmlformats.org/officeDocument/2006/relationships/diagramLayout" Target="../diagrams/layout13.xml"/><Relationship Id="rId4" Type="http://schemas.openxmlformats.org/officeDocument/2006/relationships/diagramLayout" Target="../diagrams/layout12.xml"/><Relationship Id="rId9" Type="http://schemas.openxmlformats.org/officeDocument/2006/relationships/diagramData" Target="../diagrams/data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Colors" Target="../diagrams/colors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11" Type="http://schemas.openxmlformats.org/officeDocument/2006/relationships/diagramQuickStyle" Target="../diagrams/quickStyle15.xml"/><Relationship Id="rId5" Type="http://schemas.openxmlformats.org/officeDocument/2006/relationships/diagramQuickStyle" Target="../diagrams/quickStyle14.xml"/><Relationship Id="rId10" Type="http://schemas.openxmlformats.org/officeDocument/2006/relationships/diagramLayout" Target="../diagrams/layout15.xml"/><Relationship Id="rId4" Type="http://schemas.openxmlformats.org/officeDocument/2006/relationships/diagramLayout" Target="../diagrams/layout14.xml"/><Relationship Id="rId9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0" Type="http://schemas.openxmlformats.org/officeDocument/2006/relationships/diagramLayout" Target="../diagrams/layout19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conserves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conserves.ca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conserves.ca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hyperlink" Target="http://www.climateaction.c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conserves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conserves.ca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conserves.c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conserves.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conserves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canadaconserves.ca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595" y="440136"/>
            <a:ext cx="11399520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732" y="2274095"/>
            <a:ext cx="10058400" cy="983488"/>
          </a:xfrm>
        </p:spPr>
        <p:txBody>
          <a:bodyPr lIns="0"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Quick Guide to Organizing for action on </a:t>
            </a:r>
            <a:b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climate change…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0595" y="12721130"/>
            <a:ext cx="11693794" cy="4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71" dirty="0"/>
              <a:t>For more information: </a:t>
            </a:r>
            <a:r>
              <a:rPr lang="en-US" sz="2071" dirty="0">
                <a:hlinkClick r:id="rId3"/>
              </a:rPr>
              <a:t>www.canadaconserves.ca</a:t>
            </a:r>
            <a:r>
              <a:rPr lang="en-US" sz="207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2" y="4958648"/>
            <a:ext cx="5003437" cy="36848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7732" y="4414973"/>
            <a:ext cx="2975495" cy="54367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933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for Resilience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92285" y="4414973"/>
            <a:ext cx="3948517" cy="54367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933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for a better future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285" y="4958648"/>
            <a:ext cx="5534967" cy="3689978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603"/>
    </mc:Choice>
    <mc:Fallback xmlns="">
      <p:transition advTm="156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703608" y="3695589"/>
            <a:ext cx="8507264" cy="5895482"/>
            <a:chOff x="-1" y="6286604"/>
            <a:chExt cx="4497629" cy="3241605"/>
          </a:xfrm>
        </p:grpSpPr>
        <p:sp>
          <p:nvSpPr>
            <p:cNvPr id="9" name="Block Arc 8"/>
            <p:cNvSpPr/>
            <p:nvPr/>
          </p:nvSpPr>
          <p:spPr>
            <a:xfrm rot="5400000">
              <a:off x="-585224" y="7024124"/>
              <a:ext cx="3089308" cy="1918861"/>
            </a:xfrm>
            <a:prstGeom prst="blockArc">
              <a:avLst>
                <a:gd name="adj1" fmla="val 10800000"/>
                <a:gd name="adj2" fmla="val 63119"/>
                <a:gd name="adj3" fmla="val 2212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0">
                <a:solidFill>
                  <a:schemeClr val="tx1"/>
                </a:solidFill>
              </a:endParaRPr>
            </a:p>
          </p:txBody>
        </p:sp>
        <p:graphicFrame>
          <p:nvGraphicFramePr>
            <p:cNvPr id="8" name="Diagram 7"/>
            <p:cNvGraphicFramePr/>
            <p:nvPr/>
          </p:nvGraphicFramePr>
          <p:xfrm>
            <a:off x="1148241" y="6513309"/>
            <a:ext cx="3090125" cy="2940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1434659" y="6286604"/>
              <a:ext cx="3062969" cy="37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96" b="1" dirty="0"/>
                <a:t>Seven steps to results</a:t>
              </a:r>
            </a:p>
          </p:txBody>
        </p:sp>
      </p:grpSp>
      <p:graphicFrame>
        <p:nvGraphicFramePr>
          <p:cNvPr id="51" name="Diagram 50"/>
          <p:cNvGraphicFramePr/>
          <p:nvPr/>
        </p:nvGraphicFramePr>
        <p:xfrm>
          <a:off x="8168779" y="4372055"/>
          <a:ext cx="4065479" cy="508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8012" y="433927"/>
            <a:ext cx="10589933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27732" y="2254799"/>
            <a:ext cx="10058400" cy="983488"/>
          </a:xfrm>
        </p:spPr>
        <p:txBody>
          <a:bodyPr lIns="0" r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Low-cost and effective Organizing</a:t>
            </a:r>
          </a:p>
        </p:txBody>
      </p:sp>
      <p:pic>
        <p:nvPicPr>
          <p:cNvPr id="11" name="Picture 10" descr="A close up of a logo&#10;&#10;Description generated with very high confidence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2445679873"/>
              </p:ext>
            </p:extLst>
          </p:nvPr>
        </p:nvGraphicFramePr>
        <p:xfrm>
          <a:off x="8073035" y="4372055"/>
          <a:ext cx="4254217" cy="521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8012" y="433927"/>
            <a:ext cx="10589933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27732" y="2254799"/>
            <a:ext cx="10058400" cy="983488"/>
          </a:xfrm>
        </p:spPr>
        <p:txBody>
          <a:bodyPr lIns="0" r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Low-cost and effective Organizing</a:t>
            </a:r>
          </a:p>
        </p:txBody>
      </p:sp>
      <p:pic>
        <p:nvPicPr>
          <p:cNvPr id="11" name="Picture 10" descr="A close up of a logo&#10;&#10;Description generated with very high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703608" y="3695589"/>
            <a:ext cx="8507264" cy="5895482"/>
            <a:chOff x="-1" y="6286604"/>
            <a:chExt cx="4497629" cy="3241605"/>
          </a:xfrm>
        </p:grpSpPr>
        <p:sp>
          <p:nvSpPr>
            <p:cNvPr id="21" name="Block Arc 20"/>
            <p:cNvSpPr/>
            <p:nvPr/>
          </p:nvSpPr>
          <p:spPr>
            <a:xfrm rot="5400000">
              <a:off x="-585224" y="7024124"/>
              <a:ext cx="3089308" cy="1918861"/>
            </a:xfrm>
            <a:prstGeom prst="blockArc">
              <a:avLst>
                <a:gd name="adj1" fmla="val 10800000"/>
                <a:gd name="adj2" fmla="val 63119"/>
                <a:gd name="adj3" fmla="val 2212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0">
                <a:solidFill>
                  <a:schemeClr val="tx1"/>
                </a:solidFill>
              </a:endParaRPr>
            </a:p>
          </p:txBody>
        </p:sp>
        <p:graphicFrame>
          <p:nvGraphicFramePr>
            <p:cNvPr id="22" name="Diagram 21"/>
            <p:cNvGraphicFramePr/>
            <p:nvPr>
              <p:extLst>
                <p:ext uri="{D42A27DB-BD31-4B8C-83A1-F6EECF244321}">
                  <p14:modId xmlns:p14="http://schemas.microsoft.com/office/powerpoint/2010/main" val="1542300759"/>
                </p:ext>
              </p:extLst>
            </p:nvPr>
          </p:nvGraphicFramePr>
          <p:xfrm>
            <a:off x="1148241" y="6513309"/>
            <a:ext cx="3090125" cy="2940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1434659" y="6286604"/>
              <a:ext cx="3062969" cy="37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96" b="1" dirty="0"/>
                <a:t>Seven steps to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9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2725748524"/>
              </p:ext>
            </p:extLst>
          </p:nvPr>
        </p:nvGraphicFramePr>
        <p:xfrm>
          <a:off x="8011773" y="4372055"/>
          <a:ext cx="4315479" cy="508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8012" y="433927"/>
            <a:ext cx="10589933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27732" y="2254799"/>
            <a:ext cx="10058400" cy="983488"/>
          </a:xfrm>
        </p:spPr>
        <p:txBody>
          <a:bodyPr lIns="0" r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Low-cost and effective Organizing</a:t>
            </a:r>
          </a:p>
        </p:txBody>
      </p:sp>
      <p:pic>
        <p:nvPicPr>
          <p:cNvPr id="11" name="Picture 10" descr="A close up of a logo&#10;&#10;Description generated with very high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703608" y="3695589"/>
            <a:ext cx="8507264" cy="5895482"/>
            <a:chOff x="-1" y="6286604"/>
            <a:chExt cx="4497629" cy="3241605"/>
          </a:xfrm>
        </p:grpSpPr>
        <p:sp>
          <p:nvSpPr>
            <p:cNvPr id="17" name="Block Arc 16"/>
            <p:cNvSpPr/>
            <p:nvPr/>
          </p:nvSpPr>
          <p:spPr>
            <a:xfrm rot="5400000">
              <a:off x="-585224" y="7024124"/>
              <a:ext cx="3089308" cy="1918861"/>
            </a:xfrm>
            <a:prstGeom prst="blockArc">
              <a:avLst>
                <a:gd name="adj1" fmla="val 10800000"/>
                <a:gd name="adj2" fmla="val 63119"/>
                <a:gd name="adj3" fmla="val 2212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0">
                <a:solidFill>
                  <a:schemeClr val="tx1"/>
                </a:solidFill>
              </a:endParaRPr>
            </a:p>
          </p:txBody>
        </p:sp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3390928202"/>
                </p:ext>
              </p:extLst>
            </p:nvPr>
          </p:nvGraphicFramePr>
          <p:xfrm>
            <a:off x="1148241" y="6513309"/>
            <a:ext cx="3090125" cy="2940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434659" y="6286604"/>
              <a:ext cx="3062969" cy="37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96" b="1" dirty="0"/>
                <a:t>Seven steps to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2894255478"/>
              </p:ext>
            </p:extLst>
          </p:nvPr>
        </p:nvGraphicFramePr>
        <p:xfrm>
          <a:off x="8261772" y="4372055"/>
          <a:ext cx="4561093" cy="508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8012" y="433927"/>
            <a:ext cx="10589933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27732" y="2254799"/>
            <a:ext cx="10058400" cy="983488"/>
          </a:xfrm>
        </p:spPr>
        <p:txBody>
          <a:bodyPr lIns="0" r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Low-cost and effective Organizing</a:t>
            </a:r>
          </a:p>
        </p:txBody>
      </p:sp>
      <p:pic>
        <p:nvPicPr>
          <p:cNvPr id="11" name="Picture 10" descr="A close up of a logo&#10;&#10;Description generated with very high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703608" y="3695589"/>
            <a:ext cx="8507264" cy="5895482"/>
            <a:chOff x="-1" y="6286604"/>
            <a:chExt cx="4497629" cy="3241605"/>
          </a:xfrm>
        </p:grpSpPr>
        <p:sp>
          <p:nvSpPr>
            <p:cNvPr id="17" name="Block Arc 16"/>
            <p:cNvSpPr/>
            <p:nvPr/>
          </p:nvSpPr>
          <p:spPr>
            <a:xfrm rot="5400000">
              <a:off x="-585224" y="7024124"/>
              <a:ext cx="3089308" cy="1918861"/>
            </a:xfrm>
            <a:prstGeom prst="blockArc">
              <a:avLst>
                <a:gd name="adj1" fmla="val 10800000"/>
                <a:gd name="adj2" fmla="val 63119"/>
                <a:gd name="adj3" fmla="val 2212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0">
                <a:solidFill>
                  <a:schemeClr val="tx1"/>
                </a:solidFill>
              </a:endParaRPr>
            </a:p>
          </p:txBody>
        </p:sp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938113074"/>
                </p:ext>
              </p:extLst>
            </p:nvPr>
          </p:nvGraphicFramePr>
          <p:xfrm>
            <a:off x="1148241" y="6513309"/>
            <a:ext cx="3090125" cy="2940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434659" y="6286604"/>
              <a:ext cx="3062969" cy="37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96" b="1" dirty="0"/>
                <a:t>Seven steps to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9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368567816"/>
              </p:ext>
            </p:extLst>
          </p:nvPr>
        </p:nvGraphicFramePr>
        <p:xfrm>
          <a:off x="8261773" y="4372055"/>
          <a:ext cx="4065479" cy="508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8012" y="433927"/>
            <a:ext cx="10589933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27732" y="2254799"/>
            <a:ext cx="10058400" cy="983488"/>
          </a:xfrm>
        </p:spPr>
        <p:txBody>
          <a:bodyPr lIns="0" r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Low-cost and effective Organizing</a:t>
            </a:r>
          </a:p>
        </p:txBody>
      </p:sp>
      <p:pic>
        <p:nvPicPr>
          <p:cNvPr id="11" name="Picture 10" descr="A close up of a logo&#10;&#10;Description generated with very high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703608" y="3695589"/>
            <a:ext cx="8507264" cy="5895482"/>
            <a:chOff x="-1" y="6286604"/>
            <a:chExt cx="4497629" cy="3241605"/>
          </a:xfrm>
        </p:grpSpPr>
        <p:sp>
          <p:nvSpPr>
            <p:cNvPr id="17" name="Block Arc 16"/>
            <p:cNvSpPr/>
            <p:nvPr/>
          </p:nvSpPr>
          <p:spPr>
            <a:xfrm rot="5400000">
              <a:off x="-585224" y="7024124"/>
              <a:ext cx="3089308" cy="1918861"/>
            </a:xfrm>
            <a:prstGeom prst="blockArc">
              <a:avLst>
                <a:gd name="adj1" fmla="val 10800000"/>
                <a:gd name="adj2" fmla="val 63119"/>
                <a:gd name="adj3" fmla="val 2212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0">
                <a:solidFill>
                  <a:schemeClr val="tx1"/>
                </a:solidFill>
              </a:endParaRPr>
            </a:p>
          </p:txBody>
        </p:sp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3012568068"/>
                </p:ext>
              </p:extLst>
            </p:nvPr>
          </p:nvGraphicFramePr>
          <p:xfrm>
            <a:off x="1148241" y="6513309"/>
            <a:ext cx="3090125" cy="2940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434659" y="6286604"/>
              <a:ext cx="3062969" cy="37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96" b="1" dirty="0"/>
                <a:t>Seven steps to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9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2591402072"/>
              </p:ext>
            </p:extLst>
          </p:nvPr>
        </p:nvGraphicFramePr>
        <p:xfrm>
          <a:off x="8261773" y="4372055"/>
          <a:ext cx="4065479" cy="5272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8012" y="433927"/>
            <a:ext cx="10589933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27732" y="2254799"/>
            <a:ext cx="10058400" cy="983488"/>
          </a:xfrm>
        </p:spPr>
        <p:txBody>
          <a:bodyPr lIns="0" r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Low-cost and effective Organizing</a:t>
            </a:r>
          </a:p>
        </p:txBody>
      </p:sp>
      <p:pic>
        <p:nvPicPr>
          <p:cNvPr id="17" name="Picture 16" descr="A close up of a logo&#10;&#10;Description generated with very high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703608" y="3695589"/>
            <a:ext cx="8507264" cy="5895482"/>
            <a:chOff x="-1" y="6286604"/>
            <a:chExt cx="4497629" cy="3241605"/>
          </a:xfrm>
        </p:grpSpPr>
        <p:sp>
          <p:nvSpPr>
            <p:cNvPr id="19" name="Block Arc 18"/>
            <p:cNvSpPr/>
            <p:nvPr/>
          </p:nvSpPr>
          <p:spPr>
            <a:xfrm rot="5400000">
              <a:off x="-585224" y="7024124"/>
              <a:ext cx="3089308" cy="1918861"/>
            </a:xfrm>
            <a:prstGeom prst="blockArc">
              <a:avLst>
                <a:gd name="adj1" fmla="val 10800000"/>
                <a:gd name="adj2" fmla="val 63119"/>
                <a:gd name="adj3" fmla="val 2212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0">
                <a:solidFill>
                  <a:schemeClr val="tx1"/>
                </a:solidFill>
              </a:endParaRPr>
            </a:p>
          </p:txBody>
        </p:sp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val="1394686322"/>
                </p:ext>
              </p:extLst>
            </p:nvPr>
          </p:nvGraphicFramePr>
          <p:xfrm>
            <a:off x="1148241" y="6513309"/>
            <a:ext cx="3090125" cy="2940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1434659" y="6286604"/>
              <a:ext cx="3062969" cy="37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96" b="1" dirty="0"/>
                <a:t>Seven steps to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00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val="3957646870"/>
              </p:ext>
            </p:extLst>
          </p:nvPr>
        </p:nvGraphicFramePr>
        <p:xfrm>
          <a:off x="8261773" y="4372055"/>
          <a:ext cx="4065479" cy="508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8012" y="433927"/>
            <a:ext cx="10589933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27732" y="2254799"/>
            <a:ext cx="10058400" cy="983488"/>
          </a:xfrm>
        </p:spPr>
        <p:txBody>
          <a:bodyPr lIns="0" r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Low-cost and effective Organizing</a:t>
            </a:r>
          </a:p>
        </p:txBody>
      </p:sp>
      <p:pic>
        <p:nvPicPr>
          <p:cNvPr id="11" name="Picture 10" descr="A close up of a logo&#10;&#10;Description generated with very high confidence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703608" y="3695589"/>
            <a:ext cx="8507264" cy="5895482"/>
            <a:chOff x="-1" y="6286604"/>
            <a:chExt cx="4497629" cy="3241605"/>
          </a:xfrm>
        </p:grpSpPr>
        <p:sp>
          <p:nvSpPr>
            <p:cNvPr id="17" name="Block Arc 16"/>
            <p:cNvSpPr/>
            <p:nvPr/>
          </p:nvSpPr>
          <p:spPr>
            <a:xfrm rot="5400000">
              <a:off x="-585224" y="7024124"/>
              <a:ext cx="3089308" cy="1918861"/>
            </a:xfrm>
            <a:prstGeom prst="blockArc">
              <a:avLst>
                <a:gd name="adj1" fmla="val 10800000"/>
                <a:gd name="adj2" fmla="val 63119"/>
                <a:gd name="adj3" fmla="val 2212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0">
                <a:solidFill>
                  <a:schemeClr val="tx1"/>
                </a:solidFill>
              </a:endParaRPr>
            </a:p>
          </p:txBody>
        </p:sp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2171532874"/>
                </p:ext>
              </p:extLst>
            </p:nvPr>
          </p:nvGraphicFramePr>
          <p:xfrm>
            <a:off x="1148241" y="6513309"/>
            <a:ext cx="3090125" cy="2940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1434659" y="6286604"/>
              <a:ext cx="3062969" cy="37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96" b="1" dirty="0"/>
                <a:t>Seven steps to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40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8012" y="433927"/>
            <a:ext cx="10589933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pic>
        <p:nvPicPr>
          <p:cNvPr id="10" name="Picture 9" descr="A close up of a logo&#10;&#10;Description generated with very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703608" y="3695589"/>
            <a:ext cx="8507264" cy="5895482"/>
            <a:chOff x="-1" y="6286604"/>
            <a:chExt cx="4497629" cy="3241605"/>
          </a:xfrm>
        </p:grpSpPr>
        <p:sp>
          <p:nvSpPr>
            <p:cNvPr id="13" name="Block Arc 12"/>
            <p:cNvSpPr/>
            <p:nvPr/>
          </p:nvSpPr>
          <p:spPr>
            <a:xfrm rot="5400000">
              <a:off x="-585224" y="7024124"/>
              <a:ext cx="3089308" cy="1918861"/>
            </a:xfrm>
            <a:prstGeom prst="blockArc">
              <a:avLst>
                <a:gd name="adj1" fmla="val 10800000"/>
                <a:gd name="adj2" fmla="val 63119"/>
                <a:gd name="adj3" fmla="val 22129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0">
                <a:solidFill>
                  <a:schemeClr val="tx1"/>
                </a:solidFill>
              </a:endParaRPr>
            </a:p>
          </p:txBody>
        </p:sp>
        <p:graphicFrame>
          <p:nvGraphicFramePr>
            <p:cNvPr id="17" name="Diagram 16"/>
            <p:cNvGraphicFramePr/>
            <p:nvPr>
              <p:extLst>
                <p:ext uri="{D42A27DB-BD31-4B8C-83A1-F6EECF244321}">
                  <p14:modId xmlns:p14="http://schemas.microsoft.com/office/powerpoint/2010/main" val="2872038811"/>
                </p:ext>
              </p:extLst>
            </p:nvPr>
          </p:nvGraphicFramePr>
          <p:xfrm>
            <a:off x="1148241" y="6513309"/>
            <a:ext cx="3090125" cy="2940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434659" y="6286604"/>
              <a:ext cx="3062969" cy="37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96" b="1" dirty="0"/>
                <a:t>Seven steps to results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34B487B-666C-46D5-9007-6AD64EAE9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175418"/>
              </p:ext>
            </p:extLst>
          </p:nvPr>
        </p:nvGraphicFramePr>
        <p:xfrm>
          <a:off x="8261773" y="4372055"/>
          <a:ext cx="4065479" cy="508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Subtitle 2">
            <a:extLst>
              <a:ext uri="{FF2B5EF4-FFF2-40B4-BE49-F238E27FC236}">
                <a16:creationId xmlns:a16="http://schemas.microsoft.com/office/drawing/2014/main" id="{B6C5ADFC-99EB-4D54-8A66-4A8DB8C3F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732" y="2254799"/>
            <a:ext cx="10058400" cy="983488"/>
          </a:xfrm>
        </p:spPr>
        <p:txBody>
          <a:bodyPr lIns="0" r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Low-cost and effective Organizing</a:t>
            </a:r>
          </a:p>
        </p:txBody>
      </p:sp>
    </p:spTree>
    <p:extLst>
      <p:ext uri="{BB962C8B-B14F-4D97-AF65-F5344CB8AC3E}">
        <p14:creationId xmlns:p14="http://schemas.microsoft.com/office/powerpoint/2010/main" val="8389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8012" y="433927"/>
            <a:ext cx="10589933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pic>
        <p:nvPicPr>
          <p:cNvPr id="10" name="Picture 9" descr="A close up of a logo&#10;&#10;Description generated with very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B6C5ADFC-99EB-4D54-8A66-4A8DB8C3F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732" y="2254799"/>
            <a:ext cx="10058400" cy="983488"/>
          </a:xfrm>
        </p:spPr>
        <p:txBody>
          <a:bodyPr lIns="0" r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community climate action 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669AAF-090E-413D-B88D-93FE104AFC52}"/>
              </a:ext>
            </a:extLst>
          </p:cNvPr>
          <p:cNvSpPr txBox="1"/>
          <p:nvPr/>
        </p:nvSpPr>
        <p:spPr>
          <a:xfrm>
            <a:off x="1222679" y="4164375"/>
            <a:ext cx="10235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Now let’s adapt the process to focus on climate action… </a:t>
            </a: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35847235-EFEC-4B29-ABFE-B46C6B0EA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091" y="5613683"/>
            <a:ext cx="5586995" cy="243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4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8012" y="433927"/>
            <a:ext cx="10589933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pic>
        <p:nvPicPr>
          <p:cNvPr id="10" name="Picture 9" descr="A close up of a logo&#10;&#10;Description generated with very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703608" y="3695589"/>
            <a:ext cx="8507264" cy="5895482"/>
            <a:chOff x="-1" y="6286604"/>
            <a:chExt cx="4497629" cy="3241605"/>
          </a:xfrm>
        </p:grpSpPr>
        <p:sp>
          <p:nvSpPr>
            <p:cNvPr id="13" name="Block Arc 12"/>
            <p:cNvSpPr/>
            <p:nvPr/>
          </p:nvSpPr>
          <p:spPr>
            <a:xfrm rot="5400000">
              <a:off x="-585224" y="7024124"/>
              <a:ext cx="3089308" cy="1918861"/>
            </a:xfrm>
            <a:prstGeom prst="blockArc">
              <a:avLst>
                <a:gd name="adj1" fmla="val 10800000"/>
                <a:gd name="adj2" fmla="val 63119"/>
                <a:gd name="adj3" fmla="val 2212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20">
                <a:solidFill>
                  <a:schemeClr val="tx1"/>
                </a:solidFill>
              </a:endParaRPr>
            </a:p>
          </p:txBody>
        </p:sp>
        <p:graphicFrame>
          <p:nvGraphicFramePr>
            <p:cNvPr id="17" name="Diagram 16"/>
            <p:cNvGraphicFramePr/>
            <p:nvPr>
              <p:extLst>
                <p:ext uri="{D42A27DB-BD31-4B8C-83A1-F6EECF244321}">
                  <p14:modId xmlns:p14="http://schemas.microsoft.com/office/powerpoint/2010/main" val="3661414618"/>
                </p:ext>
              </p:extLst>
            </p:nvPr>
          </p:nvGraphicFramePr>
          <p:xfrm>
            <a:off x="1148241" y="6513309"/>
            <a:ext cx="3090125" cy="29404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1434659" y="6286604"/>
              <a:ext cx="3062969" cy="371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796" b="1" dirty="0"/>
                <a:t>A similar process</a:t>
              </a: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34B487B-666C-46D5-9007-6AD64EAE9716}"/>
              </a:ext>
            </a:extLst>
          </p:cNvPr>
          <p:cNvGraphicFramePr/>
          <p:nvPr/>
        </p:nvGraphicFramePr>
        <p:xfrm>
          <a:off x="8261773" y="4372055"/>
          <a:ext cx="4065479" cy="5083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" name="Subtitle 2">
            <a:extLst>
              <a:ext uri="{FF2B5EF4-FFF2-40B4-BE49-F238E27FC236}">
                <a16:creationId xmlns:a16="http://schemas.microsoft.com/office/drawing/2014/main" id="{B6C5ADFC-99EB-4D54-8A66-4A8DB8C3F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732" y="2254799"/>
            <a:ext cx="10058400" cy="983488"/>
          </a:xfrm>
        </p:spPr>
        <p:txBody>
          <a:bodyPr lIns="0" r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community climate action plan</a:t>
            </a:r>
          </a:p>
        </p:txBody>
      </p:sp>
    </p:spTree>
    <p:extLst>
      <p:ext uri="{BB962C8B-B14F-4D97-AF65-F5344CB8AC3E}">
        <p14:creationId xmlns:p14="http://schemas.microsoft.com/office/powerpoint/2010/main" val="15504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732" y="466604"/>
            <a:ext cx="11399520" cy="1909576"/>
          </a:xfrm>
        </p:spPr>
        <p:txBody>
          <a:bodyPr lIns="0"/>
          <a:lstStyle/>
          <a:p>
            <a:br>
              <a:rPr lang="en-US" sz="8605" dirty="0"/>
            </a:br>
            <a:br>
              <a:rPr lang="en-US" sz="8605" dirty="0"/>
            </a:br>
            <a:r>
              <a:rPr lang="en-US" sz="8605" dirty="0"/>
              <a:t>The Climate Driver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732" y="2349712"/>
            <a:ext cx="10058400" cy="983488"/>
          </a:xfrm>
        </p:spPr>
        <p:txBody>
          <a:bodyPr lIns="0"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Canada’s Climate Action Plans need action at the community level…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0595" y="12721130"/>
            <a:ext cx="11693794" cy="4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71" dirty="0"/>
              <a:t>For more information: </a:t>
            </a:r>
            <a:r>
              <a:rPr lang="en-US" sz="2071" dirty="0">
                <a:hlinkClick r:id="rId3"/>
              </a:rPr>
              <a:t>www.canadaconserves.ca</a:t>
            </a:r>
            <a:r>
              <a:rPr lang="en-US" sz="2071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2" y="4958648"/>
            <a:ext cx="5003437" cy="36848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27732" y="4414973"/>
            <a:ext cx="2975495" cy="54367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933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for Resilience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70897" y="4958648"/>
            <a:ext cx="5103492" cy="267765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Help people and communities prepare for extreme weather events and power outages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Develop emergency response plans to help people during emergencies</a:t>
            </a:r>
          </a:p>
        </p:txBody>
      </p:sp>
      <p:pic>
        <p:nvPicPr>
          <p:cNvPr id="15" name="Picture 14" descr="A close up of a logo&#10;&#10;Description generated with very high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603"/>
    </mc:Choice>
    <mc:Fallback xmlns="">
      <p:transition advTm="1560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27732" y="4650024"/>
            <a:ext cx="5579394" cy="4525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PLANNING</a:t>
            </a:r>
          </a:p>
          <a:p>
            <a:r>
              <a:rPr lang="en-US" sz="2400" dirty="0"/>
              <a:t>Planning for extreme weather crises</a:t>
            </a:r>
          </a:p>
          <a:p>
            <a:r>
              <a:rPr lang="en-US" sz="2400" dirty="0"/>
              <a:t>Mapping a vision of a low carbon community</a:t>
            </a:r>
          </a:p>
          <a:p>
            <a:r>
              <a:rPr lang="en-US" sz="2400" dirty="0"/>
              <a:t>Drafting a community action plan to support local projects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41042" y="4650024"/>
            <a:ext cx="5826642" cy="45259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ACTING</a:t>
            </a:r>
          </a:p>
          <a:p>
            <a:r>
              <a:rPr lang="en-US" sz="2400" dirty="0"/>
              <a:t>Hosting a community climate fair</a:t>
            </a:r>
          </a:p>
          <a:p>
            <a:r>
              <a:rPr lang="en-US" sz="2400" dirty="0"/>
              <a:t>Hosting workshops and open houses on conservation and renewable power</a:t>
            </a:r>
          </a:p>
          <a:p>
            <a:r>
              <a:rPr lang="en-US" sz="2400" dirty="0"/>
              <a:t>Promoting safe cycling</a:t>
            </a:r>
          </a:p>
          <a:p>
            <a:r>
              <a:rPr lang="en-US" sz="2400" dirty="0"/>
              <a:t>Starting community gardens </a:t>
            </a:r>
          </a:p>
          <a:p>
            <a:r>
              <a:rPr lang="en-US" sz="2400" dirty="0"/>
              <a:t>Greening parks and schools</a:t>
            </a:r>
          </a:p>
          <a:p>
            <a:r>
              <a:rPr lang="en-US" sz="2400" dirty="0"/>
              <a:t>Running community challenges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927732" y="2254799"/>
            <a:ext cx="10058400" cy="98348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933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70575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64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341150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347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2011726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682301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3352876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4023451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4694027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5364602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community climate action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7732" y="3705980"/>
            <a:ext cx="1072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Imagine a network of  community leaders, local groups and volunteers:</a:t>
            </a:r>
          </a:p>
        </p:txBody>
      </p:sp>
      <p:pic>
        <p:nvPicPr>
          <p:cNvPr id="11" name="Picture 10" descr="A close up of a logo&#10;&#10;Description generated with very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27732" y="930751"/>
            <a:ext cx="10589933" cy="190957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670575" rtl="0" eaLnBrk="1" latinLnBrk="0" hangingPunct="1">
              <a:spcBef>
                <a:spcPct val="0"/>
              </a:spcBef>
              <a:buNone/>
              <a:defRPr sz="616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605" dirty="0"/>
              <a:t>Community Action</a:t>
            </a:r>
          </a:p>
        </p:txBody>
      </p:sp>
    </p:spTree>
    <p:extLst>
      <p:ext uri="{BB962C8B-B14F-4D97-AF65-F5344CB8AC3E}">
        <p14:creationId xmlns:p14="http://schemas.microsoft.com/office/powerpoint/2010/main" val="346493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27732" y="4650024"/>
            <a:ext cx="5579394" cy="4525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LOCAL BUSINESS</a:t>
            </a:r>
          </a:p>
          <a:p>
            <a:r>
              <a:rPr lang="en-US" sz="2400" dirty="0"/>
              <a:t>Internal actions</a:t>
            </a:r>
          </a:p>
          <a:p>
            <a:r>
              <a:rPr lang="en-US" sz="2400" dirty="0"/>
              <a:t>Products and services</a:t>
            </a:r>
          </a:p>
          <a:p>
            <a:r>
              <a:rPr lang="en-US" sz="2400" dirty="0"/>
              <a:t>Community support</a:t>
            </a:r>
          </a:p>
          <a:p>
            <a:r>
              <a:rPr lang="en-US" sz="2400" dirty="0"/>
              <a:t>Trailblazing</a:t>
            </a:r>
          </a:p>
          <a:p>
            <a:r>
              <a:rPr lang="en-US" sz="2400" dirty="0"/>
              <a:t>Carbon neutral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135814" y="4650024"/>
            <a:ext cx="4431869" cy="4525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INDIVIDUAL </a:t>
            </a:r>
          </a:p>
          <a:p>
            <a:r>
              <a:rPr lang="en-US" sz="2400" dirty="0"/>
              <a:t>Climate ready</a:t>
            </a:r>
          </a:p>
          <a:p>
            <a:r>
              <a:rPr lang="en-US" sz="2400" dirty="0"/>
              <a:t>Saving energy</a:t>
            </a:r>
          </a:p>
          <a:p>
            <a:r>
              <a:rPr lang="en-US" sz="2400" dirty="0"/>
              <a:t>Building community</a:t>
            </a:r>
          </a:p>
          <a:p>
            <a:r>
              <a:rPr lang="en-US" sz="2400" dirty="0"/>
              <a:t>Trailblazing </a:t>
            </a:r>
          </a:p>
          <a:p>
            <a:r>
              <a:rPr lang="en-US" sz="2400" dirty="0"/>
              <a:t>Carbon neutral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4" name="Subtitle 2"/>
          <p:cNvSpPr txBox="1">
            <a:spLocks/>
          </p:cNvSpPr>
          <p:nvPr/>
        </p:nvSpPr>
        <p:spPr>
          <a:xfrm>
            <a:off x="927732" y="2254799"/>
            <a:ext cx="10058400" cy="98348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933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70575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64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341150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347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2011726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682301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3352876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4023451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4694027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5364602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community climate action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7732" y="3705980"/>
            <a:ext cx="1072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Imagine a community-wide campaign to promote climate action:</a:t>
            </a:r>
          </a:p>
        </p:txBody>
      </p:sp>
      <p:pic>
        <p:nvPicPr>
          <p:cNvPr id="11" name="Picture 10" descr="A close up of a logo&#10;&#10;Description generated with very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27732" y="930751"/>
            <a:ext cx="10589933" cy="190957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670575" rtl="0" eaLnBrk="1" latinLnBrk="0" hangingPunct="1">
              <a:spcBef>
                <a:spcPct val="0"/>
              </a:spcBef>
              <a:buNone/>
              <a:defRPr sz="616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605" dirty="0"/>
              <a:t>Community Action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26EC64-9589-4473-9D36-70AA03078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04" y="5127082"/>
            <a:ext cx="2955207" cy="214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927732" y="435587"/>
            <a:ext cx="10467099" cy="190957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70575" rtl="0" eaLnBrk="1" latinLnBrk="0" hangingPunct="1">
              <a:spcBef>
                <a:spcPct val="0"/>
              </a:spcBef>
              <a:buNone/>
              <a:defRPr sz="1056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605" dirty="0"/>
              <a:t>Community Action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927732" y="2305719"/>
            <a:ext cx="10058400" cy="983488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933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70575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64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341150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347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2011726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682301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3352876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4023451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4694027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5364602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Our best advice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37319" y="3122041"/>
            <a:ext cx="723922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Community action can be complex, or simple. Our best advice is to keep it simple.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Keep your organizing lean.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Find allies and opportunities.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Build on the strengths of your local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Support creativity and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Find common ground.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Connect climate solutions with local priorities and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See where your interests mesh with municipal, provincial and national goals and support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Focus on helping groups and people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A close up of a logo&#10;&#10;Description generated with very high confid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84"/>
    </mc:Choice>
    <mc:Fallback xmlns="">
      <p:transition advTm="418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732" y="435587"/>
            <a:ext cx="10420206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732" y="2305719"/>
            <a:ext cx="10058400" cy="983488"/>
          </a:xfrm>
        </p:spPr>
        <p:txBody>
          <a:bodyPr l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 can help…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0595" y="12721130"/>
            <a:ext cx="11693794" cy="4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71" dirty="0"/>
              <a:t>For more information: </a:t>
            </a:r>
            <a:r>
              <a:rPr lang="en-US" sz="2071" dirty="0">
                <a:hlinkClick r:id="rId3"/>
              </a:rPr>
              <a:t>www.canadaconserves.ca</a:t>
            </a:r>
            <a:r>
              <a:rPr lang="en-US" sz="2071" dirty="0"/>
              <a:t> </a:t>
            </a:r>
          </a:p>
        </p:txBody>
      </p:sp>
      <p:pic>
        <p:nvPicPr>
          <p:cNvPr id="15" name="Picture 14" descr="A close up of a logo&#10;&#10;Description generated with very high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B05CB3-05B7-4F48-B2CD-7C0641133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88" y="6332874"/>
            <a:ext cx="6609024" cy="3194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4EA92-67E5-4D69-961A-903E41D22177}"/>
              </a:ext>
            </a:extLst>
          </p:cNvPr>
          <p:cNvSpPr txBox="1"/>
          <p:nvPr/>
        </p:nvSpPr>
        <p:spPr>
          <a:xfrm>
            <a:off x="1103513" y="3104541"/>
            <a:ext cx="11047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You are not alone.  Reach out for help from….</a:t>
            </a:r>
            <a:br>
              <a:rPr lang="en-CA" sz="2400" b="1" dirty="0"/>
            </a:br>
            <a:endParaRPr lang="en-CA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climate leaders within your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groups that have resources to help with local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other communities and community networks to share stories and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your governments and other agencies for information and funding support where available </a:t>
            </a:r>
          </a:p>
        </p:txBody>
      </p:sp>
    </p:spTree>
    <p:extLst>
      <p:ext uri="{BB962C8B-B14F-4D97-AF65-F5344CB8AC3E}">
        <p14:creationId xmlns:p14="http://schemas.microsoft.com/office/powerpoint/2010/main" val="36245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603"/>
    </mc:Choice>
    <mc:Fallback xmlns="">
      <p:transition advTm="1560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732" y="435587"/>
            <a:ext cx="10678114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732" y="2305719"/>
            <a:ext cx="10058400" cy="983488"/>
          </a:xfrm>
        </p:spPr>
        <p:txBody>
          <a:bodyPr l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 can help…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0595" y="12721130"/>
            <a:ext cx="11693794" cy="4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71" dirty="0"/>
              <a:t>For more information: </a:t>
            </a:r>
            <a:r>
              <a:rPr lang="en-US" sz="2071" dirty="0">
                <a:hlinkClick r:id="rId3"/>
              </a:rPr>
              <a:t>www.canadaconserves.ca</a:t>
            </a:r>
            <a:r>
              <a:rPr lang="en-US" sz="2071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7732" y="4414973"/>
            <a:ext cx="6848991" cy="54367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933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for more information, contact: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2581" y="8154160"/>
            <a:ext cx="3789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linkClick r:id="rId4"/>
              </a:rPr>
              <a:t>www.climateaction.ca</a:t>
            </a:r>
            <a:r>
              <a:rPr lang="en-US" sz="2400" dirty="0"/>
              <a:t>  </a:t>
            </a:r>
          </a:p>
        </p:txBody>
      </p:sp>
      <p:pic>
        <p:nvPicPr>
          <p:cNvPr id="14" name="Picture 13" descr="A close up of a logo&#10;&#10;Description generated with very high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720" y="5175018"/>
            <a:ext cx="2863973" cy="2862451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603"/>
    </mc:Choice>
    <mc:Fallback xmlns="">
      <p:transition advTm="156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780595" y="12721130"/>
            <a:ext cx="11693794" cy="4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71" dirty="0"/>
              <a:t>For more information: </a:t>
            </a:r>
            <a:r>
              <a:rPr lang="en-US" sz="2071" dirty="0">
                <a:hlinkClick r:id="rId3"/>
              </a:rPr>
              <a:t>www.canadaconserves.ca</a:t>
            </a:r>
            <a:r>
              <a:rPr lang="en-US" sz="2071" dirty="0"/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27732" y="4414973"/>
            <a:ext cx="3948517" cy="54367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933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for a better future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2" y="4958648"/>
            <a:ext cx="5534967" cy="36899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88573" y="4958648"/>
            <a:ext cx="5103492" cy="34163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Help communities create a vision and plan for a low-carbon future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Help people learn about and adopt climate solutions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Develop community projects for a better future.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927732" y="2349712"/>
            <a:ext cx="10058400" cy="983488"/>
          </a:xfrm>
          <a:prstGeom prst="rect">
            <a:avLst/>
          </a:prstGeom>
        </p:spPr>
        <p:txBody>
          <a:bodyPr vert="horz" lIns="0" tIns="45720" rIns="91440" bIns="45720" rtlCol="0" anchor="t">
            <a:normAutofit lnSpcReduction="10000"/>
          </a:bodyPr>
          <a:lstStyle>
            <a:lvl1pPr marL="0" indent="0" algn="l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933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70575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64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341150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347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2011726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682301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3352876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4023451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4694027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5364602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Canada’s Climate Action Plans need action at the community level…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10" descr="A close up of a logo&#10;&#10;Description generated with very high confidenc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27732" y="466604"/>
            <a:ext cx="11399520" cy="190957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70575" rtl="0" eaLnBrk="1" latinLnBrk="0" hangingPunct="1">
              <a:spcBef>
                <a:spcPct val="0"/>
              </a:spcBef>
              <a:buNone/>
              <a:defRPr sz="1056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n-US" sz="8605"/>
            </a:br>
            <a:br>
              <a:rPr lang="en-US" sz="8605"/>
            </a:br>
            <a:r>
              <a:rPr lang="en-US" sz="8605"/>
              <a:t>The Climate Driver</a:t>
            </a:r>
            <a:endParaRPr lang="en-US" sz="8605" dirty="0"/>
          </a:p>
        </p:txBody>
      </p:sp>
    </p:spTree>
    <p:extLst>
      <p:ext uri="{BB962C8B-B14F-4D97-AF65-F5344CB8AC3E}">
        <p14:creationId xmlns:p14="http://schemas.microsoft.com/office/powerpoint/2010/main" val="26018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603"/>
    </mc:Choice>
    <mc:Fallback xmlns="">
      <p:transition advTm="156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732" y="356310"/>
            <a:ext cx="11399520" cy="1909576"/>
          </a:xfrm>
        </p:spPr>
        <p:txBody>
          <a:bodyPr lIns="0"/>
          <a:lstStyle/>
          <a:p>
            <a:r>
              <a:rPr lang="en-US" sz="8605" dirty="0"/>
              <a:t>Why organize?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0219" y="2330938"/>
            <a:ext cx="11721468" cy="983488"/>
          </a:xfrm>
        </p:spPr>
        <p:txBody>
          <a:bodyPr lIns="0">
            <a:norm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Communities are the front lines of the climate campaign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0595" y="12721130"/>
            <a:ext cx="11693794" cy="4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71" dirty="0"/>
              <a:t>For more information: </a:t>
            </a:r>
            <a:r>
              <a:rPr lang="en-US" sz="2071" dirty="0">
                <a:hlinkClick r:id="rId3"/>
              </a:rPr>
              <a:t>www.canadaconserves.ca</a:t>
            </a:r>
            <a:r>
              <a:rPr lang="en-US" sz="2071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7732" y="3836370"/>
            <a:ext cx="4147930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400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1. Education / outreach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27732" y="5374330"/>
            <a:ext cx="3784690" cy="46166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2400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2. Visioning / planning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3672" y="6998806"/>
            <a:ext cx="1513235" cy="46166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2400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3. 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42" y="3707213"/>
            <a:ext cx="1108766" cy="1090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13" y="7263253"/>
            <a:ext cx="360000" cy="35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83" y="7263253"/>
            <a:ext cx="360000" cy="35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057" y="7263253"/>
            <a:ext cx="360000" cy="35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53" y="7263253"/>
            <a:ext cx="360000" cy="354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167" y="7263253"/>
            <a:ext cx="360000" cy="35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427" y="7263253"/>
            <a:ext cx="360000" cy="35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67" y="7263253"/>
            <a:ext cx="360000" cy="35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97" y="7263253"/>
            <a:ext cx="360000" cy="354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488" y="6348097"/>
            <a:ext cx="645607" cy="6348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78" y="7665034"/>
            <a:ext cx="360000" cy="35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48" y="7665034"/>
            <a:ext cx="360000" cy="354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22" y="7665034"/>
            <a:ext cx="360000" cy="35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718" y="7665034"/>
            <a:ext cx="360000" cy="35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32" y="7665034"/>
            <a:ext cx="360000" cy="35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92" y="7665034"/>
            <a:ext cx="360000" cy="354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932" y="7665034"/>
            <a:ext cx="360000" cy="35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62" y="7665034"/>
            <a:ext cx="360000" cy="35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68" y="8108378"/>
            <a:ext cx="360000" cy="35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38" y="8108378"/>
            <a:ext cx="360000" cy="354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12" y="8108378"/>
            <a:ext cx="360000" cy="354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08" y="8108378"/>
            <a:ext cx="360000" cy="354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22" y="8108378"/>
            <a:ext cx="360000" cy="354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282" y="8108378"/>
            <a:ext cx="360000" cy="354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22" y="8108378"/>
            <a:ext cx="360000" cy="354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652" y="8108378"/>
            <a:ext cx="360000" cy="354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22" y="6348097"/>
            <a:ext cx="645607" cy="63484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57" y="6341752"/>
            <a:ext cx="645607" cy="63484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271282" y="4797500"/>
            <a:ext cx="754885" cy="1358300"/>
          </a:xfrm>
          <a:prstGeom prst="line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6400438" y="4784431"/>
            <a:ext cx="783537" cy="1387572"/>
          </a:xfrm>
          <a:prstGeom prst="line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52625" y="4918791"/>
            <a:ext cx="0" cy="1237009"/>
          </a:xfrm>
          <a:prstGeom prst="line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rapezoid 46"/>
          <p:cNvSpPr/>
          <p:nvPr/>
        </p:nvSpPr>
        <p:spPr>
          <a:xfrm>
            <a:off x="4919706" y="6278209"/>
            <a:ext cx="2426960" cy="2496059"/>
          </a:xfrm>
          <a:prstGeom prst="trapezoid">
            <a:avLst>
              <a:gd name="adj" fmla="val 35576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apezoid 49"/>
          <p:cNvSpPr/>
          <p:nvPr/>
        </p:nvSpPr>
        <p:spPr>
          <a:xfrm>
            <a:off x="6519843" y="6273148"/>
            <a:ext cx="2426960" cy="2496059"/>
          </a:xfrm>
          <a:prstGeom prst="trapezoid">
            <a:avLst>
              <a:gd name="adj" fmla="val 35576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50"/>
          <p:cNvSpPr/>
          <p:nvPr/>
        </p:nvSpPr>
        <p:spPr>
          <a:xfrm>
            <a:off x="8063740" y="6278209"/>
            <a:ext cx="2426960" cy="2496059"/>
          </a:xfrm>
          <a:prstGeom prst="trapezoid">
            <a:avLst>
              <a:gd name="adj" fmla="val 35576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9181412" y="3950292"/>
            <a:ext cx="213872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Municipality</a:t>
            </a:r>
            <a:r>
              <a:rPr lang="en-US" dirty="0"/>
              <a:t> /</a:t>
            </a:r>
          </a:p>
          <a:p>
            <a:r>
              <a:rPr lang="en-US" sz="2400" dirty="0"/>
              <a:t>Community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046859" y="6423708"/>
            <a:ext cx="126509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Groups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625522" y="7589631"/>
            <a:ext cx="10855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Public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65264" y="4272576"/>
            <a:ext cx="3573414" cy="646331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/>
              <a:t>Flow information to the public </a:t>
            </a:r>
          </a:p>
          <a:p>
            <a:r>
              <a:rPr lang="en-US" dirty="0"/>
              <a:t>through sources they trust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65264" y="5809801"/>
            <a:ext cx="3762568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/>
              <a:t>Engage communities in a vision </a:t>
            </a:r>
          </a:p>
          <a:p>
            <a:r>
              <a:rPr lang="en-US" dirty="0"/>
              <a:t>and a plan for their future. Turn </a:t>
            </a:r>
          </a:p>
          <a:p>
            <a:r>
              <a:rPr lang="en-US" dirty="0"/>
              <a:t>challenges into opportunities.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70063" y="7426154"/>
            <a:ext cx="3516347" cy="92333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/>
              <a:t>Help groups and local leaders </a:t>
            </a:r>
          </a:p>
          <a:p>
            <a:r>
              <a:rPr lang="en-US" dirty="0"/>
              <a:t>develop projects in support of</a:t>
            </a:r>
          </a:p>
          <a:p>
            <a:r>
              <a:rPr lang="en-US" dirty="0"/>
              <a:t>community goals</a:t>
            </a:r>
          </a:p>
        </p:txBody>
      </p:sp>
      <p:pic>
        <p:nvPicPr>
          <p:cNvPr id="55" name="Picture 54" descr="A close up of a logo&#10;&#10;Description generated with very high confidenc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1583"/>
    </mc:Choice>
    <mc:Fallback xmlns="">
      <p:transition advTm="515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702" y="2309967"/>
            <a:ext cx="10058400" cy="983488"/>
          </a:xfrm>
        </p:spPr>
        <p:txBody>
          <a:bodyPr l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Improved Action on Our national priorities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0595" y="12721130"/>
            <a:ext cx="11693794" cy="4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71" dirty="0"/>
              <a:t>For more information: </a:t>
            </a:r>
            <a:r>
              <a:rPr lang="en-US" sz="2071" dirty="0">
                <a:hlinkClick r:id="rId3"/>
              </a:rPr>
              <a:t>www.canadaconserves.ca</a:t>
            </a:r>
            <a:r>
              <a:rPr lang="en-US" sz="2071" dirty="0"/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192183" y="4207974"/>
            <a:ext cx="30793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Organizations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Programs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800" dirty="0">
              <a:solidFill>
                <a:srgbClr val="FFFF00"/>
              </a:solidFill>
            </a:endParaRPr>
          </a:p>
          <a:p>
            <a:endParaRPr lang="en-US" sz="8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Community leads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Public Action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12073"/>
              </p:ext>
            </p:extLst>
          </p:nvPr>
        </p:nvGraphicFramePr>
        <p:xfrm>
          <a:off x="9962062" y="4238447"/>
          <a:ext cx="2365190" cy="49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5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6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6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6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65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65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38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7927"/>
              </p:ext>
            </p:extLst>
          </p:nvPr>
        </p:nvGraphicFramePr>
        <p:xfrm>
          <a:off x="10110728" y="4754832"/>
          <a:ext cx="2082800" cy="534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709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093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89046"/>
              </p:ext>
            </p:extLst>
          </p:nvPr>
        </p:nvGraphicFramePr>
        <p:xfrm>
          <a:off x="9672205" y="8854083"/>
          <a:ext cx="2915920" cy="4267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88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799997"/>
              </p:ext>
            </p:extLst>
          </p:nvPr>
        </p:nvGraphicFramePr>
        <p:xfrm>
          <a:off x="10187525" y="8187738"/>
          <a:ext cx="833120" cy="267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093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4" name="Straight Arrow Connector 63"/>
          <p:cNvCxnSpPr/>
          <p:nvPr/>
        </p:nvCxnSpPr>
        <p:spPr>
          <a:xfrm>
            <a:off x="10245198" y="5346256"/>
            <a:ext cx="0" cy="2708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0397599" y="5346256"/>
            <a:ext cx="0" cy="2708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10536546" y="5346256"/>
            <a:ext cx="0" cy="2708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0675505" y="5346256"/>
            <a:ext cx="0" cy="2708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0854799" y="5346256"/>
            <a:ext cx="0" cy="2708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1020645" y="5346256"/>
            <a:ext cx="0" cy="2708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1198893" y="5346255"/>
            <a:ext cx="0" cy="337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1338893" y="5346255"/>
            <a:ext cx="0" cy="337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1477845" y="5346255"/>
            <a:ext cx="0" cy="337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1616799" y="5346255"/>
            <a:ext cx="0" cy="337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11742304" y="5346255"/>
            <a:ext cx="0" cy="337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867810" y="5346255"/>
            <a:ext cx="0" cy="337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2006763" y="5346255"/>
            <a:ext cx="0" cy="337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0249681" y="8538345"/>
            <a:ext cx="0" cy="18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10402082" y="8538345"/>
            <a:ext cx="0" cy="18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10541029" y="8538345"/>
            <a:ext cx="0" cy="18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0679988" y="8538345"/>
            <a:ext cx="0" cy="18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10859282" y="8538345"/>
            <a:ext cx="0" cy="18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11025128" y="8538345"/>
            <a:ext cx="0" cy="18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735165" y="4421327"/>
            <a:ext cx="1024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9046171" y="5186957"/>
            <a:ext cx="8389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8963771" y="8321284"/>
            <a:ext cx="10837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8415988" y="9086914"/>
            <a:ext cx="10423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/>
          <p:cNvSpPr txBox="1"/>
          <p:nvPr/>
        </p:nvSpPr>
        <p:spPr>
          <a:xfrm>
            <a:off x="926702" y="4066751"/>
            <a:ext cx="4551876" cy="181588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800" dirty="0"/>
              <a:t>The traditional approach to public outreach and community engagement is linear and inefficient.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2172883" y="5346255"/>
            <a:ext cx="0" cy="3377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927732" y="356310"/>
            <a:ext cx="11399520" cy="190957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670575" rtl="0" eaLnBrk="1" latinLnBrk="0" hangingPunct="1">
              <a:spcBef>
                <a:spcPct val="0"/>
              </a:spcBef>
              <a:buNone/>
              <a:defRPr sz="1056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605"/>
              <a:t>Why organize?</a:t>
            </a:r>
            <a:endParaRPr lang="en-US" sz="8605" dirty="0"/>
          </a:p>
        </p:txBody>
      </p:sp>
      <p:pic>
        <p:nvPicPr>
          <p:cNvPr id="38" name="Picture 37" descr="A close up of a logo&#10;&#10;Description generated with very high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73"/>
    </mc:Choice>
    <mc:Fallback xmlns="">
      <p:transition advTm="177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780595" y="12721130"/>
            <a:ext cx="11693794" cy="4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71" dirty="0"/>
              <a:t>For more information: </a:t>
            </a:r>
            <a:r>
              <a:rPr lang="en-US" sz="2071" dirty="0">
                <a:hlinkClick r:id="rId3"/>
              </a:rPr>
              <a:t>www.canadaconserves.ca</a:t>
            </a:r>
            <a:r>
              <a:rPr lang="en-US" sz="2071" dirty="0"/>
              <a:t> </a:t>
            </a: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799" y="4403031"/>
            <a:ext cx="3509454" cy="4895879"/>
          </a:xfrm>
          <a:prstGeom prst="rect">
            <a:avLst/>
          </a:prstGeom>
          <a:ln>
            <a:noFill/>
          </a:ln>
        </p:spPr>
      </p:pic>
      <p:sp>
        <p:nvSpPr>
          <p:cNvPr id="171" name="TextBox 170"/>
          <p:cNvSpPr txBox="1"/>
          <p:nvPr/>
        </p:nvSpPr>
        <p:spPr>
          <a:xfrm>
            <a:off x="6017012" y="4219480"/>
            <a:ext cx="30793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Organizations</a:t>
            </a:r>
          </a:p>
          <a:p>
            <a:r>
              <a:rPr lang="en-US" sz="2400" dirty="0">
                <a:solidFill>
                  <a:srgbClr val="FFFF00"/>
                </a:solidFill>
              </a:rPr>
              <a:t>Programs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Networks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Municipalities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Community Networks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Projects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Public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8288208" y="3620511"/>
            <a:ext cx="4545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Collaborative</a:t>
            </a:r>
            <a:r>
              <a:rPr lang="en-US" dirty="0"/>
              <a:t> </a:t>
            </a:r>
            <a:r>
              <a:rPr lang="en-US" sz="2800" dirty="0">
                <a:solidFill>
                  <a:srgbClr val="FFFF00"/>
                </a:solidFill>
              </a:rPr>
              <a:t>Organizing</a:t>
            </a: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8263122" y="4555742"/>
            <a:ext cx="742155" cy="2067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7674742" y="4762487"/>
            <a:ext cx="1346329" cy="235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8263122" y="6653719"/>
            <a:ext cx="2033512" cy="77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flipV="1">
            <a:off x="7821038" y="7667124"/>
            <a:ext cx="1542693" cy="44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 flipV="1">
            <a:off x="7471432" y="8387773"/>
            <a:ext cx="1583380" cy="100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 flipV="1">
            <a:off x="7179013" y="9029471"/>
            <a:ext cx="1866839" cy="135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9" name="Table 1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24520"/>
              </p:ext>
            </p:extLst>
          </p:nvPr>
        </p:nvGraphicFramePr>
        <p:xfrm>
          <a:off x="9722574" y="4748640"/>
          <a:ext cx="2084509" cy="376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1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29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65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43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86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7765"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 hMerge="1"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30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80471" marR="80471" marT="40235" marB="402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0" name="Table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75861"/>
              </p:ext>
            </p:extLst>
          </p:nvPr>
        </p:nvGraphicFramePr>
        <p:xfrm>
          <a:off x="9918424" y="5327959"/>
          <a:ext cx="1750880" cy="36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5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50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5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74637"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44" marR="74844" marT="37422" marB="37422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44" marR="74844" marT="37422" marB="37422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44" marR="74844" marT="37422" marB="37422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44" marR="74844" marT="37422" marB="37422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44" marR="74844" marT="37422" marB="37422"/>
                </a:tc>
                <a:tc hMerge="1"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37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4844" marR="74844" marT="37422" marB="37422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4844" marR="74844" marT="37422" marB="37422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44" marR="74844" marT="37422" marB="37422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4844" marR="74844" marT="37422" marB="37422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4844" marR="74844" marT="37422" marB="37422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44" marR="74844" marT="37422" marB="37422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44" marR="74844" marT="37422" marB="37422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44" marR="74844" marT="37422" marB="37422"/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4844" marR="74844" marT="37422" marB="37422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4844" marR="74844" marT="37422" marB="374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1" name="Table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70627"/>
              </p:ext>
            </p:extLst>
          </p:nvPr>
        </p:nvGraphicFramePr>
        <p:xfrm>
          <a:off x="9546730" y="8658479"/>
          <a:ext cx="2562420" cy="3709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303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83902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902"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8815" marR="78815" marT="39408" marB="394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2" name="Table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51691"/>
              </p:ext>
            </p:extLst>
          </p:nvPr>
        </p:nvGraphicFramePr>
        <p:xfrm>
          <a:off x="9993417" y="8274088"/>
          <a:ext cx="1773050" cy="227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46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371"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7841" marR="77841" marT="38921" marB="38921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7841" marR="77841" marT="38921" marB="38921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7841" marR="77841" marT="38921" marB="38921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7841" marR="77841" marT="38921" marB="38921"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77841" marR="77841" marT="38921" marB="389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83" name="Straight Arrow Connector 182"/>
          <p:cNvCxnSpPr/>
          <p:nvPr/>
        </p:nvCxnSpPr>
        <p:spPr>
          <a:xfrm>
            <a:off x="7674742" y="5505855"/>
            <a:ext cx="1501287" cy="98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H="1">
            <a:off x="12854262" y="4471390"/>
            <a:ext cx="11769" cy="460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V="1">
            <a:off x="12720757" y="4467039"/>
            <a:ext cx="0" cy="460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7" name="Picture 1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9077711" y="9168977"/>
            <a:ext cx="152400" cy="123825"/>
          </a:xfrm>
          <a:prstGeom prst="rect">
            <a:avLst/>
          </a:prstGeom>
        </p:spPr>
      </p:pic>
      <p:graphicFrame>
        <p:nvGraphicFramePr>
          <p:cNvPr id="196" name="Table 1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24713"/>
              </p:ext>
            </p:extLst>
          </p:nvPr>
        </p:nvGraphicFramePr>
        <p:xfrm>
          <a:off x="10296634" y="7456203"/>
          <a:ext cx="1036758" cy="255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068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36820" marR="36820" marT="18410" marB="1841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36820" marR="36820" marT="18410" marB="18410"/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36820" marR="36820" marT="18410" marB="184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754134" y="4216329"/>
            <a:ext cx="4851860" cy="48320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help deliver provincial and national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help municipalities deliver community programs</a:t>
            </a: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use groups and volunteers to reach residents and local businesses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18424" y="5125335"/>
            <a:ext cx="1811560" cy="3121992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0579086" y="5123519"/>
            <a:ext cx="456378" cy="3130304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0676229" y="5105070"/>
            <a:ext cx="315995" cy="314875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0319621" y="5144198"/>
            <a:ext cx="1056467" cy="3128074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0027220" y="5117897"/>
            <a:ext cx="1595397" cy="3086166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155297" y="5144198"/>
            <a:ext cx="1266842" cy="3109625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ctrTitle"/>
          </p:nvPr>
        </p:nvSpPr>
        <p:spPr>
          <a:xfrm>
            <a:off x="927732" y="356310"/>
            <a:ext cx="11399520" cy="1909576"/>
          </a:xfrm>
        </p:spPr>
        <p:txBody>
          <a:bodyPr lIns="0"/>
          <a:lstStyle/>
          <a:p>
            <a:r>
              <a:rPr lang="en-US" sz="8605" dirty="0"/>
              <a:t>Why organize?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926702" y="2309967"/>
            <a:ext cx="10058400" cy="9834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933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670575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64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1341150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347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2011726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2682301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3352876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4023451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4694027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5364602" indent="0" algn="ctr" defTabSz="670575" rtl="0" eaLnBrk="1" latinLnBrk="0" hangingPunct="1">
              <a:spcBef>
                <a:spcPts val="1467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53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Improved Action on Our common priorities</a:t>
            </a:r>
          </a:p>
        </p:txBody>
      </p:sp>
      <p:pic>
        <p:nvPicPr>
          <p:cNvPr id="34" name="Picture 33" descr="A close up of a logo&#10;&#10;Description generated with very high confidenc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29E075-E7F8-4F0E-AC91-3CFF56173052}"/>
              </a:ext>
            </a:extLst>
          </p:cNvPr>
          <p:cNvSpPr/>
          <p:nvPr/>
        </p:nvSpPr>
        <p:spPr>
          <a:xfrm>
            <a:off x="780595" y="3337536"/>
            <a:ext cx="3457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Communities can: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403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0"/>
    </mc:Choice>
    <mc:Fallback xmlns="">
      <p:transition advTm="9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732" y="2205502"/>
            <a:ext cx="10058400" cy="983488"/>
          </a:xfrm>
        </p:spPr>
        <p:txBody>
          <a:bodyPr l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 can Reach Canadians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0595" y="12721130"/>
            <a:ext cx="11693794" cy="4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71" dirty="0"/>
              <a:t>For more information: </a:t>
            </a:r>
            <a:r>
              <a:rPr lang="en-US" sz="2071" dirty="0">
                <a:hlinkClick r:id="rId3"/>
              </a:rPr>
              <a:t>www.canadaconserves.ca</a:t>
            </a:r>
            <a:r>
              <a:rPr lang="en-US" sz="2071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71" y="6692674"/>
            <a:ext cx="4493416" cy="2808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96" y="3379104"/>
            <a:ext cx="4494790" cy="297555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553200" y="3430101"/>
            <a:ext cx="5774052" cy="600164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We are over 35 million people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Over 80 percent of us live in urban areas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There are over 3,600 municipalities across Canada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Each community has at least twenty community groups, schools, faith and cultural groups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Over 300 municipalities are part of the Partners for Climate Protection program of the Federation of Canadian Municipalities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27732" y="356310"/>
            <a:ext cx="11399520" cy="1909576"/>
          </a:xfrm>
        </p:spPr>
        <p:txBody>
          <a:bodyPr lIns="0"/>
          <a:lstStyle/>
          <a:p>
            <a:r>
              <a:rPr lang="en-US" sz="8605" dirty="0"/>
              <a:t>Why organize?</a:t>
            </a:r>
          </a:p>
        </p:txBody>
      </p:sp>
      <p:pic>
        <p:nvPicPr>
          <p:cNvPr id="11" name="Picture 10" descr="A close up of a logo&#10;&#10;Description generated with very high confidenc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0"/>
    </mc:Choice>
    <mc:Fallback xmlns="">
      <p:transition advTm="9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312" y="437044"/>
            <a:ext cx="11399520" cy="1909576"/>
          </a:xfrm>
        </p:spPr>
        <p:txBody>
          <a:bodyPr lIns="0"/>
          <a:lstStyle/>
          <a:p>
            <a:r>
              <a:rPr lang="en-US" sz="8605" dirty="0"/>
              <a:t>Community 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732" y="2254382"/>
            <a:ext cx="11399520" cy="983488"/>
          </a:xfrm>
        </p:spPr>
        <p:txBody>
          <a:bodyPr lIns="0">
            <a:norm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 community is people connected by a common bond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0595" y="12721130"/>
            <a:ext cx="11693794" cy="411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71" dirty="0"/>
              <a:t>For more information: </a:t>
            </a:r>
            <a:r>
              <a:rPr lang="en-US" sz="2071" dirty="0">
                <a:hlinkClick r:id="rId3"/>
              </a:rPr>
              <a:t>www.canadaconserves.ca</a:t>
            </a:r>
            <a:r>
              <a:rPr lang="en-US" sz="2071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7732" y="3836370"/>
            <a:ext cx="3264676" cy="461665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r>
              <a:rPr lang="en-US" sz="2400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2400" cap="all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Neighbourhood</a:t>
            </a:r>
            <a:r>
              <a:rPr lang="en-US" sz="2400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943442" y="5428457"/>
            <a:ext cx="2797241" cy="46166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2400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2. Culture / Faith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3442" y="7242680"/>
            <a:ext cx="2771593" cy="461665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sz="2400" cap="all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3. Other Interests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265264" y="4272576"/>
            <a:ext cx="568096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dirty="0"/>
              <a:t>We all want our </a:t>
            </a:r>
            <a:r>
              <a:rPr lang="en-US" sz="2000" dirty="0" err="1"/>
              <a:t>neighbourhoods</a:t>
            </a:r>
            <a:r>
              <a:rPr lang="en-US" sz="2000" dirty="0"/>
              <a:t> to be a great place to live.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65264" y="5809800"/>
            <a:ext cx="4397599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dirty="0"/>
              <a:t>Culture and faith are two major types of communities built on heritage, beliefs, and values.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65264" y="7673898"/>
            <a:ext cx="4266758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2000" dirty="0"/>
              <a:t>Communities of people form around all types of interests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8205725"/>
              </p:ext>
            </p:extLst>
          </p:nvPr>
        </p:nvGraphicFramePr>
        <p:xfrm>
          <a:off x="6009254" y="3760390"/>
          <a:ext cx="6507747" cy="4791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33959" y="8946680"/>
            <a:ext cx="10787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Community action finds common interest between national and community priorities.</a:t>
            </a:r>
          </a:p>
        </p:txBody>
      </p:sp>
      <p:pic>
        <p:nvPicPr>
          <p:cNvPr id="16" name="Picture 15" descr="A close up of a logo&#10;&#10;Description generated with very high confidence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42"/>
    </mc:Choice>
    <mc:Fallback xmlns="">
      <p:transition advTm="104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918012" y="433927"/>
            <a:ext cx="10589933" cy="1909576"/>
          </a:xfrm>
        </p:spPr>
        <p:txBody>
          <a:bodyPr lIns="0"/>
          <a:lstStyle/>
          <a:p>
            <a:r>
              <a:rPr lang="en-US" sz="8605" dirty="0"/>
              <a:t>Community Action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27732" y="2254799"/>
            <a:ext cx="10058400" cy="983488"/>
          </a:xfrm>
        </p:spPr>
        <p:txBody>
          <a:bodyPr lIns="0" rIns="0"/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Low-cost and effective Organizing</a:t>
            </a:r>
          </a:p>
        </p:txBody>
      </p:sp>
      <p:pic>
        <p:nvPicPr>
          <p:cNvPr id="11" name="Picture 10" descr="A close up of a logo&#10;&#10;Description generated with very high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16" y="649179"/>
            <a:ext cx="1590077" cy="15892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0A82EF-2D2D-4310-B1FF-1CC134A4BB58}"/>
              </a:ext>
            </a:extLst>
          </p:cNvPr>
          <p:cNvSpPr txBox="1"/>
          <p:nvPr/>
        </p:nvSpPr>
        <p:spPr>
          <a:xfrm>
            <a:off x="1222679" y="4164375"/>
            <a:ext cx="11049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Let’s start with a simple and generic approach to organizing…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CD5CBB-95DE-4A1B-A30F-5D809E34E7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8685" y="5703921"/>
            <a:ext cx="41910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25"/>
    </mc:Choice>
    <mc:Fallback xmlns="">
      <p:transition advTm="1725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2806</TotalTime>
  <Words>1399</Words>
  <Application>Microsoft Office PowerPoint</Application>
  <PresentationFormat>Custom</PresentationFormat>
  <Paragraphs>308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Wingdings</vt:lpstr>
      <vt:lpstr>Wingdings 3</vt:lpstr>
      <vt:lpstr>Ion</vt:lpstr>
      <vt:lpstr>Community Action</vt:lpstr>
      <vt:lpstr>  The Climate Driver</vt:lpstr>
      <vt:lpstr>PowerPoint Presentation</vt:lpstr>
      <vt:lpstr>Why organize?</vt:lpstr>
      <vt:lpstr>PowerPoint Presentation</vt:lpstr>
      <vt:lpstr>Why organize?</vt:lpstr>
      <vt:lpstr>Why organize?</vt:lpstr>
      <vt:lpstr>Community Types</vt:lpstr>
      <vt:lpstr>Community Action</vt:lpstr>
      <vt:lpstr>Community Action</vt:lpstr>
      <vt:lpstr>Community Action</vt:lpstr>
      <vt:lpstr>Community Action</vt:lpstr>
      <vt:lpstr>Community Action</vt:lpstr>
      <vt:lpstr>Community Action</vt:lpstr>
      <vt:lpstr>Community Action</vt:lpstr>
      <vt:lpstr>Community Action</vt:lpstr>
      <vt:lpstr>Community Action</vt:lpstr>
      <vt:lpstr>Community Action</vt:lpstr>
      <vt:lpstr>Community Action</vt:lpstr>
      <vt:lpstr>PowerPoint Presentation</vt:lpstr>
      <vt:lpstr>PowerPoint Presentation</vt:lpstr>
      <vt:lpstr>PowerPoint Presentation</vt:lpstr>
      <vt:lpstr>Community Action</vt:lpstr>
      <vt:lpstr>Community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Winter</dc:creator>
  <cp:lastModifiedBy>Chris Winter</cp:lastModifiedBy>
  <cp:revision>106</cp:revision>
  <dcterms:created xsi:type="dcterms:W3CDTF">2015-09-15T20:52:12Z</dcterms:created>
  <dcterms:modified xsi:type="dcterms:W3CDTF">2022-04-21T05:07:30Z</dcterms:modified>
</cp:coreProperties>
</file>